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40" r:id="rId1"/>
    <p:sldMasterId id="2147484545" r:id="rId2"/>
    <p:sldMasterId id="2147485492" r:id="rId3"/>
    <p:sldMasterId id="2147485504" r:id="rId4"/>
  </p:sldMasterIdLst>
  <p:notesMasterIdLst>
    <p:notesMasterId r:id="rId29"/>
  </p:notesMasterIdLst>
  <p:handoutMasterIdLst>
    <p:handoutMasterId r:id="rId30"/>
  </p:handoutMasterIdLst>
  <p:sldIdLst>
    <p:sldId id="2159" r:id="rId5"/>
    <p:sldId id="2157" r:id="rId6"/>
    <p:sldId id="2173" r:id="rId7"/>
    <p:sldId id="2174" r:id="rId8"/>
    <p:sldId id="2175" r:id="rId9"/>
    <p:sldId id="2176" r:id="rId10"/>
    <p:sldId id="2177" r:id="rId11"/>
    <p:sldId id="2178" r:id="rId12"/>
    <p:sldId id="2192" r:id="rId13"/>
    <p:sldId id="2183" r:id="rId14"/>
    <p:sldId id="2184" r:id="rId15"/>
    <p:sldId id="2191" r:id="rId16"/>
    <p:sldId id="2185" r:id="rId17"/>
    <p:sldId id="2197" r:id="rId18"/>
    <p:sldId id="2195" r:id="rId19"/>
    <p:sldId id="2193" r:id="rId20"/>
    <p:sldId id="2187" r:id="rId21"/>
    <p:sldId id="2190" r:id="rId22"/>
    <p:sldId id="2188" r:id="rId23"/>
    <p:sldId id="2189" r:id="rId24"/>
    <p:sldId id="2194" r:id="rId25"/>
    <p:sldId id="2172" r:id="rId26"/>
    <p:sldId id="2196" r:id="rId27"/>
    <p:sldId id="2081" r:id="rId28"/>
  </p:sldIdLst>
  <p:sldSz cx="12733338" cy="7162800"/>
  <p:notesSz cx="6797675" cy="9874250"/>
  <p:defaultTextStyle>
    <a:defPPr>
      <a:defRPr lang="zh-CN"/>
    </a:defPPr>
    <a:lvl1pPr algn="l" rtl="0" eaLnBrk="0" fontAlgn="base" hangingPunct="0">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55" userDrawn="1">
          <p15:clr>
            <a:srgbClr val="A4A3A4"/>
          </p15:clr>
        </p15:guide>
        <p15:guide id="2" pos="4011"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D48A06"/>
    <a:srgbClr val="FFFFFF"/>
    <a:srgbClr val="E2E2E2"/>
    <a:srgbClr val="0F45DF"/>
    <a:srgbClr val="000000"/>
    <a:srgbClr val="FFCE4A"/>
    <a:srgbClr val="D39E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5" autoAdjust="0"/>
    <p:restoredTop sz="68165" autoAdjust="0"/>
  </p:normalViewPr>
  <p:slideViewPr>
    <p:cSldViewPr snapToGrid="0">
      <p:cViewPr varScale="1">
        <p:scale>
          <a:sx n="48" d="100"/>
          <a:sy n="48" d="100"/>
        </p:scale>
        <p:origin x="1620" y="60"/>
      </p:cViewPr>
      <p:guideLst>
        <p:guide orient="horz" pos="2255"/>
        <p:guide pos="4011"/>
      </p:guideLst>
    </p:cSldViewPr>
  </p:slideViewPr>
  <p:outlineViewPr>
    <p:cViewPr>
      <p:scale>
        <a:sx n="33" d="100"/>
        <a:sy n="33" d="100"/>
      </p:scale>
      <p:origin x="0" y="690"/>
    </p:cViewPr>
  </p:outlineViewPr>
  <p:notesTextViewPr>
    <p:cViewPr>
      <p:scale>
        <a:sx n="100" d="100"/>
        <a:sy n="100" d="100"/>
      </p:scale>
      <p:origin x="0" y="0"/>
    </p:cViewPr>
  </p:notesTextViewPr>
  <p:sorterViewPr>
    <p:cViewPr>
      <p:scale>
        <a:sx n="66" d="100"/>
        <a:sy n="66" d="100"/>
      </p:scale>
      <p:origin x="0" y="864"/>
    </p:cViewPr>
  </p:sorterViewPr>
  <p:notesViewPr>
    <p:cSldViewPr snapToGrid="0">
      <p:cViewPr varScale="1">
        <p:scale>
          <a:sx n="50" d="100"/>
          <a:sy n="50" d="100"/>
        </p:scale>
        <p:origin x="-3030" y="-90"/>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9794"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b="0">
                <a:ea typeface="宋体" pitchFamily="2" charset="-122"/>
              </a:defRPr>
            </a:lvl1pPr>
          </a:lstStyle>
          <a:p>
            <a:pPr>
              <a:defRPr/>
            </a:pPr>
            <a:endParaRPr lang="en-US" altLang="zh-CN"/>
          </a:p>
        </p:txBody>
      </p:sp>
      <p:sp>
        <p:nvSpPr>
          <p:cNvPr id="289795" name="Rectangle 3"/>
          <p:cNvSpPr>
            <a:spLocks noGrp="1" noChangeArrowheads="1"/>
          </p:cNvSpPr>
          <p:nvPr>
            <p:ph type="dt" sz="quarter" idx="1"/>
          </p:nvPr>
        </p:nvSpPr>
        <p:spPr bwMode="auto">
          <a:xfrm>
            <a:off x="3851275"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a:ea typeface="宋体" pitchFamily="2" charset="-122"/>
              </a:defRPr>
            </a:lvl1pPr>
          </a:lstStyle>
          <a:p>
            <a:pPr>
              <a:defRPr/>
            </a:pPr>
            <a:endParaRPr lang="en-US" altLang="zh-CN"/>
          </a:p>
        </p:txBody>
      </p:sp>
      <p:sp>
        <p:nvSpPr>
          <p:cNvPr id="289796" name="Rectangle 4"/>
          <p:cNvSpPr>
            <a:spLocks noGrp="1" noChangeArrowheads="1"/>
          </p:cNvSpPr>
          <p:nvPr>
            <p:ph type="ftr" sz="quarter" idx="2"/>
          </p:nvPr>
        </p:nvSpPr>
        <p:spPr bwMode="auto">
          <a:xfrm>
            <a:off x="0"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b="0">
                <a:ea typeface="宋体" pitchFamily="2" charset="-122"/>
              </a:defRPr>
            </a:lvl1pPr>
          </a:lstStyle>
          <a:p>
            <a:pPr>
              <a:defRPr/>
            </a:pPr>
            <a:endParaRPr lang="en-US" altLang="zh-CN"/>
          </a:p>
        </p:txBody>
      </p:sp>
      <p:sp>
        <p:nvSpPr>
          <p:cNvPr id="289797" name="Rectangle 5"/>
          <p:cNvSpPr>
            <a:spLocks noGrp="1" noChangeArrowheads="1"/>
          </p:cNvSpPr>
          <p:nvPr>
            <p:ph type="sldNum" sz="quarter" idx="3"/>
          </p:nvPr>
        </p:nvSpPr>
        <p:spPr bwMode="auto">
          <a:xfrm>
            <a:off x="3851275"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a:lvl1pPr>
          </a:lstStyle>
          <a:p>
            <a:pPr>
              <a:defRPr/>
            </a:pPr>
            <a:fld id="{61CC079D-3C72-4C00-BCE7-F2C92577BC6B}" type="slidenum">
              <a:rPr lang="en-US" altLang="zh-CN"/>
              <a:pPr>
                <a:defRPr/>
              </a:pPr>
              <a:t>‹#›</a:t>
            </a:fld>
            <a:endParaRPr lang="en-US" altLang="zh-CN"/>
          </a:p>
        </p:txBody>
      </p:sp>
    </p:spTree>
    <p:extLst>
      <p:ext uri="{BB962C8B-B14F-4D97-AF65-F5344CB8AC3E}">
        <p14:creationId xmlns:p14="http://schemas.microsoft.com/office/powerpoint/2010/main" val="42721023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b="0">
                <a:ea typeface="宋体" pitchFamily="2" charset="-122"/>
              </a:defRPr>
            </a:lvl1pPr>
          </a:lstStyle>
          <a:p>
            <a:pPr>
              <a:defRPr/>
            </a:pPr>
            <a:endParaRPr lang="en-US" altLang="zh-CN"/>
          </a:p>
        </p:txBody>
      </p:sp>
      <p:sp>
        <p:nvSpPr>
          <p:cNvPr id="18435" name="Rectangle 3"/>
          <p:cNvSpPr>
            <a:spLocks noGrp="1" noChangeArrowheads="1"/>
          </p:cNvSpPr>
          <p:nvPr>
            <p:ph type="dt" idx="1"/>
          </p:nvPr>
        </p:nvSpPr>
        <p:spPr bwMode="auto">
          <a:xfrm>
            <a:off x="3851275"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b="0">
                <a:ea typeface="宋体" pitchFamily="2" charset="-122"/>
              </a:defRPr>
            </a:lvl1pPr>
          </a:lstStyle>
          <a:p>
            <a:pPr>
              <a:defRPr/>
            </a:pPr>
            <a:endParaRPr lang="en-US" altLang="zh-CN"/>
          </a:p>
        </p:txBody>
      </p:sp>
      <p:sp>
        <p:nvSpPr>
          <p:cNvPr id="23556" name="Rectangle 4"/>
          <p:cNvSpPr>
            <a:spLocks noGrp="1" noRot="1" noChangeAspect="1" noChangeArrowheads="1" noTextEdit="1"/>
          </p:cNvSpPr>
          <p:nvPr>
            <p:ph type="sldImg" idx="2"/>
          </p:nvPr>
        </p:nvSpPr>
        <p:spPr bwMode="auto">
          <a:xfrm>
            <a:off x="109538" y="741363"/>
            <a:ext cx="6580187" cy="3702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906463" y="4691063"/>
            <a:ext cx="4984750" cy="4443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8438" name="Rectangle 6"/>
          <p:cNvSpPr>
            <a:spLocks noGrp="1" noChangeArrowheads="1"/>
          </p:cNvSpPr>
          <p:nvPr>
            <p:ph type="ftr" sz="quarter" idx="4"/>
          </p:nvPr>
        </p:nvSpPr>
        <p:spPr bwMode="auto">
          <a:xfrm>
            <a:off x="0"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b="0">
                <a:ea typeface="宋体" pitchFamily="2" charset="-122"/>
              </a:defRPr>
            </a:lvl1pPr>
          </a:lstStyle>
          <a:p>
            <a:pPr>
              <a:defRPr/>
            </a:pPr>
            <a:endParaRPr lang="en-US" altLang="zh-CN"/>
          </a:p>
        </p:txBody>
      </p:sp>
      <p:sp>
        <p:nvSpPr>
          <p:cNvPr id="18439" name="Rectangle 7"/>
          <p:cNvSpPr>
            <a:spLocks noGrp="1" noChangeArrowheads="1"/>
          </p:cNvSpPr>
          <p:nvPr>
            <p:ph type="sldNum" sz="quarter" idx="5"/>
          </p:nvPr>
        </p:nvSpPr>
        <p:spPr bwMode="auto">
          <a:xfrm>
            <a:off x="3851275"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a:lvl1pPr>
          </a:lstStyle>
          <a:p>
            <a:pPr>
              <a:defRPr/>
            </a:pPr>
            <a:fld id="{E55EB7C1-3E98-435F-B2CB-6FFF0A83AB6C}" type="slidenum">
              <a:rPr lang="en-US" altLang="zh-CN"/>
              <a:pPr>
                <a:defRPr/>
              </a:pPr>
              <a:t>‹#›</a:t>
            </a:fld>
            <a:endParaRPr lang="en-US" altLang="zh-CN"/>
          </a:p>
        </p:txBody>
      </p:sp>
    </p:spTree>
    <p:extLst>
      <p:ext uri="{BB962C8B-B14F-4D97-AF65-F5344CB8AC3E}">
        <p14:creationId xmlns:p14="http://schemas.microsoft.com/office/powerpoint/2010/main" val="16623076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xfrm>
            <a:off x="687388" y="1143000"/>
            <a:ext cx="5483225" cy="3086100"/>
          </a:xfrm>
          <a:ln/>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尊敬的各位从事</a:t>
            </a:r>
            <a:r>
              <a:rPr lang="en-US" altLang="zh-CN" dirty="0" smtClean="0"/>
              <a:t>H5</a:t>
            </a:r>
            <a:r>
              <a:rPr lang="zh-CN" altLang="en-US" dirty="0" smtClean="0"/>
              <a:t>事业的小伙伴，大家上午好，很高兴今天能有机会站在这里给大家进行分享，希望我的分享能够给大家带来一些启发和思路。</a:t>
            </a:r>
            <a:endParaRPr lang="en-US" altLang="zh-CN" dirty="0" smtClean="0"/>
          </a:p>
          <a:p>
            <a:r>
              <a:rPr lang="zh-CN" altLang="en-US" dirty="0" smtClean="0"/>
              <a:t>我们是来自合肥的一家企业，名字叫做科大讯飞，在座的各位可能有些人不知道科大讯飞，科大讯飞是一家专注于智能语音技术的人工智能公司，那么我今天的演讲主题就是</a:t>
            </a:r>
            <a:r>
              <a:rPr lang="en-US" altLang="zh-CN" dirty="0" smtClean="0"/>
              <a:t>H5</a:t>
            </a:r>
            <a:r>
              <a:rPr lang="zh-CN" altLang="en-US" dirty="0" smtClean="0"/>
              <a:t>与语音技术的结合，他们的结合能给我带来哪些惊喜呢，接下来将由我来为大家逐一展开。</a:t>
            </a:r>
          </a:p>
        </p:txBody>
      </p:sp>
      <p:sp>
        <p:nvSpPr>
          <p:cNvPr id="26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chemeClr val="tx1"/>
                </a:solidFill>
                <a:latin typeface="Times New Roman" panose="02020603050405020304" pitchFamily="18" charset="0"/>
                <a:ea typeface="宋体" panose="02010600030101010101" pitchFamily="2" charset="-122"/>
              </a:defRPr>
            </a:lvl1pPr>
            <a:lvl2pPr marL="742950" indent="-285750">
              <a:defRPr sz="1900" b="1">
                <a:solidFill>
                  <a:schemeClr val="tx1"/>
                </a:solidFill>
                <a:latin typeface="Times New Roman" panose="02020603050405020304" pitchFamily="18" charset="0"/>
                <a:ea typeface="宋体" panose="02010600030101010101" pitchFamily="2" charset="-122"/>
              </a:defRPr>
            </a:lvl2pPr>
            <a:lvl3pPr marL="1143000" indent="-228600">
              <a:defRPr sz="1900" b="1">
                <a:solidFill>
                  <a:schemeClr val="tx1"/>
                </a:solidFill>
                <a:latin typeface="Times New Roman" panose="02020603050405020304" pitchFamily="18" charset="0"/>
                <a:ea typeface="宋体" panose="02010600030101010101" pitchFamily="2" charset="-122"/>
              </a:defRPr>
            </a:lvl3pPr>
            <a:lvl4pPr marL="1600200" indent="-228600">
              <a:defRPr sz="1900" b="1">
                <a:solidFill>
                  <a:schemeClr val="tx1"/>
                </a:solidFill>
                <a:latin typeface="Times New Roman" panose="02020603050405020304" pitchFamily="18" charset="0"/>
                <a:ea typeface="宋体" panose="02010600030101010101" pitchFamily="2" charset="-122"/>
              </a:defRPr>
            </a:lvl4pPr>
            <a:lvl5pPr marL="2057400" indent="-228600">
              <a:defRPr sz="19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Times New Roman" panose="02020603050405020304" pitchFamily="18" charset="0"/>
                <a:ea typeface="宋体" panose="02010600030101010101" pitchFamily="2" charset="-122"/>
              </a:defRPr>
            </a:lvl9pPr>
          </a:lstStyle>
          <a:p>
            <a:fld id="{1E5C84D5-EAAB-406F-9974-F4DD597EE5DD}" type="slidenum">
              <a:rPr kumimoji="0" lang="zh-CN" altLang="en-US" sz="1200" b="0" smtClean="0">
                <a:solidFill>
                  <a:srgbClr val="000000"/>
                </a:solidFill>
                <a:latin typeface="Calibri" panose="020F0502020204030204" pitchFamily="34" charset="0"/>
              </a:rPr>
              <a:pPr/>
              <a:t>1</a:t>
            </a:fld>
            <a:endParaRPr kumimoji="0" lang="zh-CN" altLang="en-US" sz="1200" b="0"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137169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kumimoji="1" lang="zh-CN" altLang="en-US" dirty="0" smtClean="0"/>
              <a:t>八卦电台是我们在今年愚人节推出的一款恶搞</a:t>
            </a:r>
            <a:r>
              <a:rPr kumimoji="1" lang="en-US" altLang="zh-CN" dirty="0" smtClean="0"/>
              <a:t>H5</a:t>
            </a:r>
            <a:r>
              <a:rPr kumimoji="1" lang="zh-CN" altLang="en-US" dirty="0" smtClean="0"/>
              <a:t>小游戏。</a:t>
            </a:r>
            <a:endParaRPr kumimoji="1" lang="en-US" altLang="zh-CN" dirty="0" smtClean="0"/>
          </a:p>
          <a:p>
            <a:r>
              <a:rPr kumimoji="1" lang="zh-CN" altLang="en-US" dirty="0" smtClean="0"/>
              <a:t>这款</a:t>
            </a:r>
            <a:r>
              <a:rPr kumimoji="1" lang="en-US" altLang="zh-CN" dirty="0" smtClean="0"/>
              <a:t>H5</a:t>
            </a:r>
            <a:r>
              <a:rPr kumimoji="1" lang="zh-CN" altLang="en-US" dirty="0" smtClean="0"/>
              <a:t>小游戏所用到的技术主要就是我们的语音合成。</a:t>
            </a:r>
            <a:endParaRPr kumimoji="1" lang="en-US" altLang="zh-CN" dirty="0" smtClean="0"/>
          </a:p>
          <a:p>
            <a:r>
              <a:rPr kumimoji="1" lang="zh-CN" altLang="en-US" dirty="0" smtClean="0"/>
              <a:t>通过这款小游戏，用户可以生成一条和你身边的人相关的比较有意思的恶搞新闻，然后用你喜欢的发音人合成成音频，比如比较热门的网红</a:t>
            </a:r>
            <a:r>
              <a:rPr kumimoji="1" lang="en-US" altLang="zh-CN" dirty="0" err="1" smtClean="0"/>
              <a:t>papi</a:t>
            </a:r>
            <a:r>
              <a:rPr kumimoji="1" lang="zh-CN" altLang="en-US" dirty="0" smtClean="0"/>
              <a:t>酱啊，还有呆萌可爱的小丸子，或者性感的志玲姐姐，合成音频后分享到朋友圈，或者直接发送给你的微信好友，通过这样的方式给你的好朋友在愚人节一个惊吓，还是蛮好玩的。</a:t>
            </a:r>
            <a:endParaRPr kumimoji="1" lang="en-US" altLang="zh-CN" dirty="0" smtClean="0"/>
          </a:p>
          <a:p>
            <a:r>
              <a:rPr kumimoji="1" lang="zh-CN" altLang="en-US" dirty="0" smtClean="0"/>
              <a:t>操作是这样的，进入主页面，点击我也要制作，输入被爆料人的名字，选择不同的发音人，系统会随机生成一条与被爆料人相关的好玩的爆料内容，点击试听，就可以听到你所制作的八卦播报啦。如果不喜欢的话，也可以换一条内容或者发音人。试听满意的话，就可以分享到朋友圈或者发送给微信好友啦。</a:t>
            </a:r>
            <a:endParaRPr kumimoji="1" lang="zh-CN" altLang="en-US" dirty="0"/>
          </a:p>
        </p:txBody>
      </p:sp>
      <p:sp>
        <p:nvSpPr>
          <p:cNvPr id="4" name="幻灯片编号占位符 3"/>
          <p:cNvSpPr>
            <a:spLocks noGrp="1"/>
          </p:cNvSpPr>
          <p:nvPr>
            <p:ph type="sldNum" sz="quarter" idx="10"/>
          </p:nvPr>
        </p:nvSpPr>
        <p:spPr/>
        <p:txBody>
          <a:bodyPr/>
          <a:lstStyle/>
          <a:p>
            <a:pPr>
              <a:defRPr/>
            </a:pPr>
            <a:fld id="{E55EB7C1-3E98-435F-B2CB-6FFF0A83AB6C}" type="slidenum">
              <a:rPr lang="en-US" altLang="zh-CN" smtClean="0"/>
              <a:pPr>
                <a:defRPr/>
              </a:pPr>
              <a:t>10</a:t>
            </a:fld>
            <a:endParaRPr lang="en-US" altLang="zh-CN"/>
          </a:p>
        </p:txBody>
      </p:sp>
    </p:spTree>
    <p:extLst>
      <p:ext uri="{BB962C8B-B14F-4D97-AF65-F5344CB8AC3E}">
        <p14:creationId xmlns:p14="http://schemas.microsoft.com/office/powerpoint/2010/main" val="1284163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kumimoji="1" lang="zh-CN" altLang="en-US" dirty="0" smtClean="0"/>
              <a:t>这是我们给可口可乐所做的一款语音交互式广告。</a:t>
            </a:r>
            <a:endParaRPr kumimoji="1" lang="en-US" altLang="zh-CN" dirty="0" smtClean="0"/>
          </a:p>
          <a:p>
            <a:r>
              <a:rPr kumimoji="1" lang="zh-CN" altLang="en-US" dirty="0" smtClean="0"/>
              <a:t>这种将传统的广告交互改变为语音交互方式，增加广告的趣味性和互动性，让用户从被动接受到主动参与到广告中去，从而增加用户粘性</a:t>
            </a:r>
            <a:endParaRPr kumimoji="1" lang="en-US" altLang="zh-CN" dirty="0" smtClean="0"/>
          </a:p>
          <a:p>
            <a:r>
              <a:rPr kumimoji="1" lang="zh-CN" altLang="en-US" dirty="0" smtClean="0"/>
              <a:t>用户对着手机大声用到了我们的听写，喊出可口可乐四个字，就可以拿到我们派送的红包啦。</a:t>
            </a:r>
            <a:endParaRPr kumimoji="1"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smtClean="0"/>
              <a:t>这里音量检测和性别识别等功能。所以你一定要很大声的喊出可口可乐四个字才能过关。</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E55EB7C1-3E98-435F-B2CB-6FFF0A83AB6C}" type="slidenum">
              <a:rPr lang="en-US" altLang="zh-CN" smtClean="0"/>
              <a:pPr>
                <a:defRPr/>
              </a:pPr>
              <a:t>11</a:t>
            </a:fld>
            <a:endParaRPr lang="en-US" altLang="zh-CN"/>
          </a:p>
        </p:txBody>
      </p:sp>
    </p:spTree>
    <p:extLst>
      <p:ext uri="{BB962C8B-B14F-4D97-AF65-F5344CB8AC3E}">
        <p14:creationId xmlns:p14="http://schemas.microsoft.com/office/powerpoint/2010/main" val="141940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smtClean="0"/>
              <a:t>这是我们给奔驰汽车做的一款语音交互的广告，用户可以通过语音来操控画面中的汽车实现相应的动作。比如开门，打开天窗，关门，关闭天窗，打开音乐等</a:t>
            </a:r>
            <a:endParaRPr kumimoji="1" lang="en-US" altLang="zh-CN" dirty="0" smtClean="0"/>
          </a:p>
          <a:p>
            <a:r>
              <a:rPr kumimoji="1" lang="zh-CN" altLang="en-US" dirty="0" smtClean="0"/>
              <a:t>这里所用到的语音技术就是命令词识别。值得一提的是，这种个性化定制的命令词识别可达到超过</a:t>
            </a:r>
            <a:r>
              <a:rPr kumimoji="1" lang="en-US" altLang="zh-CN" dirty="0" smtClean="0"/>
              <a:t>99.9%</a:t>
            </a:r>
            <a:r>
              <a:rPr kumimoji="1" lang="zh-CN" altLang="en-US" dirty="0" smtClean="0"/>
              <a:t>的识别率，处于业界领先水平。</a:t>
            </a:r>
            <a:endParaRPr kumimoji="1" lang="en-US" altLang="zh-CN" dirty="0" smtClean="0"/>
          </a:p>
        </p:txBody>
      </p:sp>
      <p:sp>
        <p:nvSpPr>
          <p:cNvPr id="4" name="幻灯片编号占位符 3"/>
          <p:cNvSpPr>
            <a:spLocks noGrp="1"/>
          </p:cNvSpPr>
          <p:nvPr>
            <p:ph type="sldNum" sz="quarter" idx="10"/>
          </p:nvPr>
        </p:nvSpPr>
        <p:spPr/>
        <p:txBody>
          <a:bodyPr/>
          <a:lstStyle/>
          <a:p>
            <a:pPr>
              <a:defRPr/>
            </a:pPr>
            <a:fld id="{E55EB7C1-3E98-435F-B2CB-6FFF0A83AB6C}" type="slidenum">
              <a:rPr lang="en-US" altLang="zh-CN" smtClean="0"/>
              <a:pPr>
                <a:defRPr/>
              </a:pPr>
              <a:t>12</a:t>
            </a:fld>
            <a:endParaRPr lang="en-US" altLang="zh-CN"/>
          </a:p>
        </p:txBody>
      </p:sp>
    </p:spTree>
    <p:extLst>
      <p:ext uri="{BB962C8B-B14F-4D97-AF65-F5344CB8AC3E}">
        <p14:creationId xmlns:p14="http://schemas.microsoft.com/office/powerpoint/2010/main" val="1117719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smtClean="0"/>
              <a:t>前面介绍的都是一些语音为辅助的应用，那么这一款全民绕口令，就是一款以语音技术为核心设计的产品。</a:t>
            </a:r>
            <a:endParaRPr kumimoji="1"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smtClean="0"/>
              <a:t>玩法也很简单，就是按住麦克风，用你最快的速度念出页面中显示的绕口令，经过系统打分，超过</a:t>
            </a:r>
            <a:r>
              <a:rPr kumimoji="1" lang="en-US" altLang="zh-CN" dirty="0" smtClean="0"/>
              <a:t>60</a:t>
            </a:r>
            <a:r>
              <a:rPr kumimoji="1" lang="zh-CN" altLang="en-US" dirty="0" smtClean="0"/>
              <a:t>分即可进入下一关，通过全部关卡会得到相应的奖励。</a:t>
            </a:r>
            <a:endParaRPr kumimoji="1" lang="en-US" altLang="zh-CN" dirty="0" smtClean="0"/>
          </a:p>
          <a:p>
            <a:pPr latinLnBrk="0"/>
            <a:r>
              <a:rPr kumimoji="1" lang="zh-CN" altLang="en-US" sz="1200" b="0" i="0" kern="1200" dirty="0" smtClean="0">
                <a:solidFill>
                  <a:schemeClr val="tx1"/>
                </a:solidFill>
                <a:effectLst/>
                <a:latin typeface="Times New Roman" pitchFamily="18" charset="0"/>
                <a:ea typeface="宋体" pitchFamily="2" charset="-122"/>
                <a:cs typeface="+mn-cs"/>
              </a:rPr>
              <a:t>这里所用到的语音技术就是我们的语音评测技术，科大讯飞面向广大开发者开放语音评测技术是业界唯一通过国家语委鉴定并达到实用水平的成果，自动评分效果已经达到甚至超过人工专家的打分水平。目前已经在国家普通话等级考试、英语四六级考试中的成功运用。</a:t>
            </a:r>
          </a:p>
        </p:txBody>
      </p:sp>
      <p:sp>
        <p:nvSpPr>
          <p:cNvPr id="4" name="幻灯片编号占位符 3"/>
          <p:cNvSpPr>
            <a:spLocks noGrp="1"/>
          </p:cNvSpPr>
          <p:nvPr>
            <p:ph type="sldNum" sz="quarter" idx="10"/>
          </p:nvPr>
        </p:nvSpPr>
        <p:spPr/>
        <p:txBody>
          <a:bodyPr/>
          <a:lstStyle/>
          <a:p>
            <a:pPr>
              <a:defRPr/>
            </a:pPr>
            <a:fld id="{E55EB7C1-3E98-435F-B2CB-6FFF0A83AB6C}" type="slidenum">
              <a:rPr lang="en-US" altLang="zh-CN" smtClean="0"/>
              <a:pPr>
                <a:defRPr/>
              </a:pPr>
              <a:t>13</a:t>
            </a:fld>
            <a:endParaRPr lang="en-US" altLang="zh-CN"/>
          </a:p>
        </p:txBody>
      </p:sp>
    </p:spTree>
    <p:extLst>
      <p:ext uri="{BB962C8B-B14F-4D97-AF65-F5344CB8AC3E}">
        <p14:creationId xmlns:p14="http://schemas.microsoft.com/office/powerpoint/2010/main" val="408938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kumimoji="1" lang="zh-CN" altLang="en-US" dirty="0" smtClean="0"/>
              <a:t>这又是我们公司的一款黑科技，哼唱检索。</a:t>
            </a:r>
            <a:endParaRPr kumimoji="1" lang="en-US" altLang="zh-CN" dirty="0" smtClean="0"/>
          </a:p>
          <a:p>
            <a:r>
              <a:rPr kumimoji="1" lang="zh-CN" altLang="en-US" dirty="0" smtClean="0"/>
              <a:t>我爱记歌名，是我们正在开发的一款利用哼唱检索来搜索你想要的歌曲的</a:t>
            </a:r>
            <a:r>
              <a:rPr kumimoji="1" lang="en-US" altLang="zh-CN" dirty="0" smtClean="0"/>
              <a:t>H5</a:t>
            </a:r>
            <a:r>
              <a:rPr kumimoji="1" lang="zh-CN" altLang="en-US" dirty="0" smtClean="0"/>
              <a:t>应用。</a:t>
            </a:r>
            <a:endParaRPr kumimoji="1" lang="en-US" altLang="zh-CN" dirty="0" smtClean="0"/>
          </a:p>
          <a:p>
            <a:r>
              <a:rPr kumimoji="1" lang="zh-CN" altLang="en-US" dirty="0" smtClean="0"/>
              <a:t>大家都会有这种体会，脑海中有一首歌的旋律，但是总想不起来叫啥名儿，没关系，有了这个应用，你只需要哼唱两句旋律，系统就会从曲库中找到这首歌啦。是不是很神奇。</a:t>
            </a:r>
            <a:endParaRPr kumimoji="1" lang="zh-CN" altLang="en-US" dirty="0"/>
          </a:p>
        </p:txBody>
      </p:sp>
      <p:sp>
        <p:nvSpPr>
          <p:cNvPr id="4" name="幻灯片编号占位符 3"/>
          <p:cNvSpPr>
            <a:spLocks noGrp="1"/>
          </p:cNvSpPr>
          <p:nvPr>
            <p:ph type="sldNum" sz="quarter" idx="10"/>
          </p:nvPr>
        </p:nvSpPr>
        <p:spPr/>
        <p:txBody>
          <a:bodyPr/>
          <a:lstStyle/>
          <a:p>
            <a:pPr>
              <a:defRPr/>
            </a:pPr>
            <a:fld id="{E55EB7C1-3E98-435F-B2CB-6FFF0A83AB6C}" type="slidenum">
              <a:rPr lang="en-US" altLang="zh-CN" smtClean="0"/>
              <a:pPr>
                <a:defRPr/>
              </a:pPr>
              <a:t>14</a:t>
            </a:fld>
            <a:endParaRPr lang="en-US" altLang="zh-CN"/>
          </a:p>
        </p:txBody>
      </p:sp>
    </p:spTree>
    <p:extLst>
      <p:ext uri="{BB962C8B-B14F-4D97-AF65-F5344CB8AC3E}">
        <p14:creationId xmlns:p14="http://schemas.microsoft.com/office/powerpoint/2010/main" val="1818779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lang="zh-CN" altLang="en-US" dirty="0" smtClean="0"/>
              <a:t>案例介绍完了，虽然这些案例很简单，但是我相信大家看了这些案例，肯定会思考，语音技术和</a:t>
            </a:r>
            <a:r>
              <a:rPr lang="en-US" altLang="zh-CN" dirty="0" smtClean="0"/>
              <a:t>H5</a:t>
            </a:r>
            <a:r>
              <a:rPr lang="zh-CN" altLang="en-US" dirty="0" smtClean="0"/>
              <a:t>结合到底给我们带来了什么？没错，他给带来了</a:t>
            </a:r>
            <a:r>
              <a:rPr lang="en-US" altLang="zh-CN" dirty="0" smtClean="0"/>
              <a:t>H5</a:t>
            </a:r>
            <a:r>
              <a:rPr lang="zh-CN" altLang="en-US" dirty="0" smtClean="0"/>
              <a:t>交互一种新模式，特别是在手机端，语音交互是一种非常自然而且容易被人接受的交互方式，那么大家肯定还会思考如果在我们自己的产品里加上语音交互呢，那我们的产品又将会给用户带来一种什么不一样的交互体验？希望我们的案例能给大家带来抛砖引玉的效果。 </a:t>
            </a:r>
            <a:endParaRPr lang="zh-CN" altLang="en-US" dirty="0"/>
          </a:p>
        </p:txBody>
      </p:sp>
      <p:sp>
        <p:nvSpPr>
          <p:cNvPr id="4" name="灯片编号占位符 3"/>
          <p:cNvSpPr>
            <a:spLocks noGrp="1"/>
          </p:cNvSpPr>
          <p:nvPr>
            <p:ph type="sldNum" sz="quarter" idx="10"/>
          </p:nvPr>
        </p:nvSpPr>
        <p:spPr/>
        <p:txBody>
          <a:bodyPr/>
          <a:lstStyle/>
          <a:p>
            <a:pPr>
              <a:defRPr/>
            </a:pPr>
            <a:fld id="{E55EB7C1-3E98-435F-B2CB-6FFF0A83AB6C}" type="slidenum">
              <a:rPr lang="en-US" altLang="zh-CN" smtClean="0"/>
              <a:pPr>
                <a:defRPr/>
              </a:pPr>
              <a:t>15</a:t>
            </a:fld>
            <a:endParaRPr lang="en-US" altLang="zh-CN"/>
          </a:p>
        </p:txBody>
      </p:sp>
    </p:spTree>
    <p:extLst>
      <p:ext uri="{BB962C8B-B14F-4D97-AF65-F5344CB8AC3E}">
        <p14:creationId xmlns:p14="http://schemas.microsoft.com/office/powerpoint/2010/main" val="1031007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lang="zh-CN" altLang="en-US" dirty="0" smtClean="0"/>
              <a:t>案例展示完了，那么我们如何在</a:t>
            </a:r>
            <a:r>
              <a:rPr lang="en-US" altLang="zh-CN" dirty="0" smtClean="0"/>
              <a:t>H5</a:t>
            </a:r>
            <a:r>
              <a:rPr lang="zh-CN" altLang="en-US" dirty="0" smtClean="0"/>
              <a:t>中使用语音技术实现这些案例的呢？</a:t>
            </a:r>
            <a:endParaRPr lang="en-US" altLang="zh-CN" dirty="0" smtClean="0"/>
          </a:p>
          <a:p>
            <a:r>
              <a:rPr lang="zh-CN" altLang="en-US" dirty="0" smtClean="0"/>
              <a:t>那么下面我将针对</a:t>
            </a:r>
            <a:r>
              <a:rPr lang="en-US" altLang="zh-CN" dirty="0" smtClean="0"/>
              <a:t>H5</a:t>
            </a:r>
            <a:r>
              <a:rPr lang="zh-CN" altLang="en-US" dirty="0" smtClean="0"/>
              <a:t>三大使用环境，微信、</a:t>
            </a:r>
            <a:r>
              <a:rPr lang="en-US" altLang="zh-CN" dirty="0" err="1" smtClean="0"/>
              <a:t>qq</a:t>
            </a:r>
            <a:r>
              <a:rPr lang="zh-CN" altLang="en-US" dirty="0" smtClean="0"/>
              <a:t>、微博容器环境，混合</a:t>
            </a:r>
            <a:r>
              <a:rPr lang="en-US" altLang="zh-CN" dirty="0" smtClean="0"/>
              <a:t>app</a:t>
            </a:r>
            <a:r>
              <a:rPr lang="zh-CN" altLang="en-US" dirty="0" smtClean="0"/>
              <a:t>，纯</a:t>
            </a:r>
            <a:r>
              <a:rPr lang="en-US" altLang="zh-CN" dirty="0" smtClean="0"/>
              <a:t>H5webapp</a:t>
            </a:r>
            <a:r>
              <a:rPr lang="zh-CN" altLang="en-US" dirty="0" smtClean="0"/>
              <a:t>，来分别介绍。</a:t>
            </a:r>
            <a:endParaRPr lang="zh-CN" altLang="en-US" dirty="0"/>
          </a:p>
        </p:txBody>
      </p:sp>
      <p:sp>
        <p:nvSpPr>
          <p:cNvPr id="4" name="灯片编号占位符 3"/>
          <p:cNvSpPr>
            <a:spLocks noGrp="1"/>
          </p:cNvSpPr>
          <p:nvPr>
            <p:ph type="sldNum" sz="quarter" idx="10"/>
          </p:nvPr>
        </p:nvSpPr>
        <p:spPr/>
        <p:txBody>
          <a:bodyPr/>
          <a:lstStyle/>
          <a:p>
            <a:pPr>
              <a:defRPr/>
            </a:pPr>
            <a:fld id="{E55EB7C1-3E98-435F-B2CB-6FFF0A83AB6C}" type="slidenum">
              <a:rPr lang="en-US" altLang="zh-CN" smtClean="0"/>
              <a:pPr>
                <a:defRPr/>
              </a:pPr>
              <a:t>16</a:t>
            </a:fld>
            <a:endParaRPr lang="en-US" altLang="zh-CN"/>
          </a:p>
        </p:txBody>
      </p:sp>
    </p:spTree>
    <p:extLst>
      <p:ext uri="{BB962C8B-B14F-4D97-AF65-F5344CB8AC3E}">
        <p14:creationId xmlns:p14="http://schemas.microsoft.com/office/powerpoint/2010/main" val="1871563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E55EB7C1-3E98-435F-B2CB-6FFF0A83AB6C}" type="slidenum">
              <a:rPr lang="en-US" altLang="zh-CN" smtClean="0"/>
              <a:pPr>
                <a:defRPr/>
              </a:pPr>
              <a:t>17</a:t>
            </a:fld>
            <a:endParaRPr lang="en-US" altLang="zh-CN"/>
          </a:p>
        </p:txBody>
      </p:sp>
    </p:spTree>
    <p:extLst>
      <p:ext uri="{BB962C8B-B14F-4D97-AF65-F5344CB8AC3E}">
        <p14:creationId xmlns:p14="http://schemas.microsoft.com/office/powerpoint/2010/main" val="2099130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E55EB7C1-3E98-435F-B2CB-6FFF0A83AB6C}" type="slidenum">
              <a:rPr lang="en-US" altLang="zh-CN" smtClean="0"/>
              <a:pPr>
                <a:defRPr/>
              </a:pPr>
              <a:t>19</a:t>
            </a:fld>
            <a:endParaRPr lang="en-US" altLang="zh-CN"/>
          </a:p>
        </p:txBody>
      </p:sp>
    </p:spTree>
    <p:extLst>
      <p:ext uri="{BB962C8B-B14F-4D97-AF65-F5344CB8AC3E}">
        <p14:creationId xmlns:p14="http://schemas.microsoft.com/office/powerpoint/2010/main" val="1141358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lang="zh-CN" altLang="en-US" dirty="0" smtClean="0"/>
              <a:t>刚才给大家展示了很多语音技术与</a:t>
            </a:r>
            <a:r>
              <a:rPr lang="en-US" altLang="zh-CN" dirty="0" smtClean="0"/>
              <a:t>H5</a:t>
            </a:r>
            <a:r>
              <a:rPr lang="zh-CN" altLang="en-US" dirty="0" smtClean="0"/>
              <a:t>结合的案例，也给大家简单介绍了如何在</a:t>
            </a:r>
            <a:r>
              <a:rPr lang="en-US" altLang="zh-CN" dirty="0" smtClean="0"/>
              <a:t>H5</a:t>
            </a:r>
            <a:r>
              <a:rPr lang="zh-CN" altLang="en-US" dirty="0" smtClean="0"/>
              <a:t>中使用语音技术，那么大家已经跃跃欲试了吧。那么如何调用我们的云端语音服务呢，现在各位要做的就是注册我们讯飞开放平台帐号，免费获取我们的</a:t>
            </a:r>
            <a:r>
              <a:rPr lang="en-US" altLang="zh-CN" dirty="0" err="1" smtClean="0"/>
              <a:t>api</a:t>
            </a:r>
            <a:r>
              <a:rPr lang="zh-CN" altLang="en-US" dirty="0" smtClean="0"/>
              <a:t>哦。</a:t>
            </a:r>
            <a:endParaRPr lang="zh-CN" altLang="en-US" dirty="0"/>
          </a:p>
        </p:txBody>
      </p:sp>
      <p:sp>
        <p:nvSpPr>
          <p:cNvPr id="4" name="灯片编号占位符 3"/>
          <p:cNvSpPr>
            <a:spLocks noGrp="1"/>
          </p:cNvSpPr>
          <p:nvPr>
            <p:ph type="sldNum" sz="quarter" idx="10"/>
          </p:nvPr>
        </p:nvSpPr>
        <p:spPr/>
        <p:txBody>
          <a:bodyPr/>
          <a:lstStyle/>
          <a:p>
            <a:pPr>
              <a:defRPr/>
            </a:pPr>
            <a:fld id="{E55EB7C1-3E98-435F-B2CB-6FFF0A83AB6C}" type="slidenum">
              <a:rPr lang="en-US" altLang="zh-CN" smtClean="0"/>
              <a:pPr>
                <a:defRPr/>
              </a:pPr>
              <a:t>21</a:t>
            </a:fld>
            <a:endParaRPr lang="en-US" altLang="zh-CN"/>
          </a:p>
        </p:txBody>
      </p:sp>
    </p:spTree>
    <p:extLst>
      <p:ext uri="{BB962C8B-B14F-4D97-AF65-F5344CB8AC3E}">
        <p14:creationId xmlns:p14="http://schemas.microsoft.com/office/powerpoint/2010/main" val="3072759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lang="zh-CN" altLang="en-US" dirty="0" smtClean="0"/>
              <a:t>我今天的分享主要分为这</a:t>
            </a:r>
            <a:r>
              <a:rPr lang="en-US" altLang="zh-CN" dirty="0" smtClean="0"/>
              <a:t>4</a:t>
            </a:r>
            <a:r>
              <a:rPr lang="zh-CN" altLang="en-US" dirty="0" smtClean="0"/>
              <a:t>个部分，首先会向大家简单介绍下我们讯飞开放平台以及讯飞开放平台所提供的语音相关能力；然后向大家展示下我们之前所做过的一些基于语音技术的</a:t>
            </a:r>
            <a:r>
              <a:rPr lang="en-US" altLang="zh-CN" dirty="0" smtClean="0"/>
              <a:t>H5</a:t>
            </a:r>
            <a:r>
              <a:rPr lang="zh-CN" altLang="en-US" dirty="0" smtClean="0"/>
              <a:t>案例；接着会向大家介绍下这些案例的实现方式；最后就是告诉大家如何加入讯飞开放平台，成为我们的合作伙伴，使用我们提供的一系列能力。</a:t>
            </a:r>
            <a:endParaRPr lang="zh-CN" altLang="en-US" dirty="0"/>
          </a:p>
        </p:txBody>
      </p:sp>
      <p:sp>
        <p:nvSpPr>
          <p:cNvPr id="4" name="灯片编号占位符 3"/>
          <p:cNvSpPr>
            <a:spLocks noGrp="1"/>
          </p:cNvSpPr>
          <p:nvPr>
            <p:ph type="sldNum" sz="quarter" idx="10"/>
          </p:nvPr>
        </p:nvSpPr>
        <p:spPr/>
        <p:txBody>
          <a:bodyPr/>
          <a:lstStyle/>
          <a:p>
            <a:pPr>
              <a:defRPr/>
            </a:pPr>
            <a:fld id="{E55EB7C1-3E98-435F-B2CB-6FFF0A83AB6C}" type="slidenum">
              <a:rPr lang="en-US" altLang="zh-CN" smtClean="0"/>
              <a:pPr>
                <a:defRPr/>
              </a:pPr>
              <a:t>2</a:t>
            </a:fld>
            <a:endParaRPr lang="en-US" altLang="zh-CN"/>
          </a:p>
        </p:txBody>
      </p:sp>
    </p:spTree>
    <p:extLst>
      <p:ext uri="{BB962C8B-B14F-4D97-AF65-F5344CB8AC3E}">
        <p14:creationId xmlns:p14="http://schemas.microsoft.com/office/powerpoint/2010/main" val="522993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lang="zh-CN" altLang="en-US" dirty="0" smtClean="0"/>
              <a:t>这就是在我们的官网注册，成为开发者，开发智能语音应用的流程图啦。</a:t>
            </a:r>
            <a:endParaRPr lang="zh-CN" altLang="en-US" dirty="0"/>
          </a:p>
        </p:txBody>
      </p:sp>
      <p:sp>
        <p:nvSpPr>
          <p:cNvPr id="4" name="灯片编号占位符 3"/>
          <p:cNvSpPr>
            <a:spLocks noGrp="1"/>
          </p:cNvSpPr>
          <p:nvPr>
            <p:ph type="sldNum" sz="quarter" idx="10"/>
          </p:nvPr>
        </p:nvSpPr>
        <p:spPr/>
        <p:txBody>
          <a:bodyPr/>
          <a:lstStyle/>
          <a:p>
            <a:pPr>
              <a:defRPr/>
            </a:pPr>
            <a:fld id="{E55EB7C1-3E98-435F-B2CB-6FFF0A83AB6C}" type="slidenum">
              <a:rPr lang="en-US" altLang="zh-CN" smtClean="0"/>
              <a:pPr>
                <a:defRPr/>
              </a:pPr>
              <a:t>22</a:t>
            </a:fld>
            <a:endParaRPr lang="en-US" altLang="zh-CN"/>
          </a:p>
        </p:txBody>
      </p:sp>
    </p:spTree>
    <p:extLst>
      <p:ext uri="{BB962C8B-B14F-4D97-AF65-F5344CB8AC3E}">
        <p14:creationId xmlns:p14="http://schemas.microsoft.com/office/powerpoint/2010/main" val="3510012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lang="zh-CN" altLang="en-US" dirty="0" smtClean="0"/>
              <a:t>我们的讯飞开放平台目前正在迅猛的发展，从对比中可以看到，目前在讯飞开放平台中注册的创业团队和合作伙伴已经达到了</a:t>
            </a:r>
            <a:r>
              <a:rPr lang="en-US" altLang="zh-CN" dirty="0" smtClean="0"/>
              <a:t>16</a:t>
            </a:r>
            <a:r>
              <a:rPr lang="zh-CN" altLang="en-US" dirty="0" smtClean="0"/>
              <a:t>万多，比去年同期增长了</a:t>
            </a:r>
            <a:r>
              <a:rPr lang="en-US" altLang="zh-CN" dirty="0" smtClean="0"/>
              <a:t>52%</a:t>
            </a:r>
            <a:r>
              <a:rPr lang="zh-CN" altLang="en-US" dirty="0" smtClean="0"/>
              <a:t>，日活跃用户目前达到了惊人的</a:t>
            </a:r>
            <a:r>
              <a:rPr lang="en-US" altLang="zh-CN" dirty="0" smtClean="0"/>
              <a:t>5000</a:t>
            </a:r>
            <a:r>
              <a:rPr lang="zh-CN" altLang="en-US" dirty="0" smtClean="0"/>
              <a:t>万，日均交互次数达到了</a:t>
            </a:r>
            <a:r>
              <a:rPr lang="en-US" altLang="zh-CN" dirty="0" smtClean="0"/>
              <a:t>24</a:t>
            </a:r>
            <a:r>
              <a:rPr lang="zh-CN" altLang="en-US" dirty="0" smtClean="0"/>
              <a:t>亿次！</a:t>
            </a:r>
            <a:endParaRPr lang="en-US" altLang="zh-CN" dirty="0" smtClean="0"/>
          </a:p>
          <a:p>
            <a:r>
              <a:rPr lang="zh-CN" altLang="en-US" dirty="0" smtClean="0"/>
              <a:t>开发者数和用户数的增长充分证明了我们的价值所在，也是我们前进的最大动力。我们的目标就是要服务于开发者，为开发者提供最优质的人工智能语音服务。</a:t>
            </a:r>
            <a:endParaRPr lang="zh-CN" altLang="en-US" dirty="0"/>
          </a:p>
        </p:txBody>
      </p:sp>
      <p:sp>
        <p:nvSpPr>
          <p:cNvPr id="4" name="灯片编号占位符 3"/>
          <p:cNvSpPr>
            <a:spLocks noGrp="1"/>
          </p:cNvSpPr>
          <p:nvPr>
            <p:ph type="sldNum" sz="quarter" idx="10"/>
          </p:nvPr>
        </p:nvSpPr>
        <p:spPr/>
        <p:txBody>
          <a:bodyPr/>
          <a:lstStyle/>
          <a:p>
            <a:pPr>
              <a:defRPr/>
            </a:pPr>
            <a:fld id="{E55EB7C1-3E98-435F-B2CB-6FFF0A83AB6C}" type="slidenum">
              <a:rPr lang="en-US" altLang="zh-CN" smtClean="0"/>
              <a:pPr>
                <a:defRPr/>
              </a:pPr>
              <a:t>23</a:t>
            </a:fld>
            <a:endParaRPr lang="en-US" altLang="zh-CN"/>
          </a:p>
        </p:txBody>
      </p:sp>
    </p:spTree>
    <p:extLst>
      <p:ext uri="{BB962C8B-B14F-4D97-AF65-F5344CB8AC3E}">
        <p14:creationId xmlns:p14="http://schemas.microsoft.com/office/powerpoint/2010/main" val="2515786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kumimoji="1" lang="zh-CN" altLang="en-US" dirty="0" smtClean="0"/>
              <a:t>这里再次放上我们讯飞开放平台微信公众号的二维码，希望有兴趣的朋友们可以关注它，了解更多我们平台的相关技术，成为我们的伙伴！</a:t>
            </a:r>
            <a:endParaRPr kumimoji="1" lang="zh-CN" altLang="en-US" dirty="0"/>
          </a:p>
        </p:txBody>
      </p:sp>
      <p:sp>
        <p:nvSpPr>
          <p:cNvPr id="4" name="幻灯片编号占位符 3"/>
          <p:cNvSpPr>
            <a:spLocks noGrp="1"/>
          </p:cNvSpPr>
          <p:nvPr>
            <p:ph type="sldNum" sz="quarter" idx="10"/>
          </p:nvPr>
        </p:nvSpPr>
        <p:spPr/>
        <p:txBody>
          <a:bodyPr/>
          <a:lstStyle/>
          <a:p>
            <a:pPr>
              <a:defRPr/>
            </a:pPr>
            <a:fld id="{E55EB7C1-3E98-435F-B2CB-6FFF0A83AB6C}" type="slidenum">
              <a:rPr lang="en-US" altLang="zh-CN" smtClean="0"/>
              <a:pPr>
                <a:defRPr/>
              </a:pPr>
              <a:t>24</a:t>
            </a:fld>
            <a:endParaRPr lang="en-US" altLang="zh-CN"/>
          </a:p>
        </p:txBody>
      </p:sp>
    </p:spTree>
    <p:extLst>
      <p:ext uri="{BB962C8B-B14F-4D97-AF65-F5344CB8AC3E}">
        <p14:creationId xmlns:p14="http://schemas.microsoft.com/office/powerpoint/2010/main" val="41834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smtClean="0">
                <a:solidFill>
                  <a:schemeClr val="tx1"/>
                </a:solidFill>
                <a:effectLst/>
                <a:latin typeface="Times New Roman" pitchFamily="18" charset="0"/>
                <a:ea typeface="宋体" pitchFamily="2" charset="-122"/>
                <a:cs typeface="+mn-cs"/>
              </a:rPr>
              <a:t>讯飞开放平台秉承开放的理念，持续为开发者输送最好的服务，核心的效果也在全面提升，目前已覆盖</a:t>
            </a:r>
            <a:r>
              <a:rPr kumimoji="1" lang="en-US" altLang="zh-CN" sz="1200" kern="1200" dirty="0" smtClean="0">
                <a:solidFill>
                  <a:schemeClr val="tx1"/>
                </a:solidFill>
                <a:effectLst/>
                <a:latin typeface="Times New Roman" pitchFamily="18" charset="0"/>
                <a:ea typeface="宋体" pitchFamily="2" charset="-122"/>
                <a:cs typeface="+mn-cs"/>
              </a:rPr>
              <a:t>15</a:t>
            </a:r>
            <a:r>
              <a:rPr kumimoji="1" lang="zh-CN" altLang="en-US" sz="1200" kern="1200" dirty="0" smtClean="0">
                <a:solidFill>
                  <a:schemeClr val="tx1"/>
                </a:solidFill>
                <a:effectLst/>
                <a:latin typeface="Times New Roman" pitchFamily="18" charset="0"/>
                <a:ea typeface="宋体" pitchFamily="2" charset="-122"/>
                <a:cs typeface="+mn-cs"/>
              </a:rPr>
              <a:t>万合作应用和</a:t>
            </a:r>
            <a:r>
              <a:rPr kumimoji="1" lang="en-US" altLang="zh-CN" sz="1200" kern="1200" dirty="0" smtClean="0">
                <a:solidFill>
                  <a:schemeClr val="tx1"/>
                </a:solidFill>
                <a:effectLst/>
                <a:latin typeface="Times New Roman" pitchFamily="18" charset="0"/>
                <a:ea typeface="宋体" pitchFamily="2" charset="-122"/>
                <a:cs typeface="+mn-cs"/>
              </a:rPr>
              <a:t>8</a:t>
            </a:r>
            <a:r>
              <a:rPr kumimoji="1" lang="zh-CN" altLang="en-US" sz="1200" kern="1200" dirty="0" smtClean="0">
                <a:solidFill>
                  <a:schemeClr val="tx1"/>
                </a:solidFill>
                <a:effectLst/>
                <a:latin typeface="Times New Roman" pitchFamily="18" charset="0"/>
                <a:ea typeface="宋体" pitchFamily="2" charset="-122"/>
                <a:cs typeface="+mn-cs"/>
              </a:rPr>
              <a:t>亿活跃终端。</a:t>
            </a: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smtClean="0">
                <a:solidFill>
                  <a:schemeClr val="tx1"/>
                </a:solidFill>
                <a:effectLst/>
                <a:latin typeface="Times New Roman" pitchFamily="18" charset="0"/>
                <a:ea typeface="宋体" pitchFamily="2" charset="-122"/>
                <a:cs typeface="+mn-cs"/>
              </a:rPr>
              <a:t>自从</a:t>
            </a:r>
            <a:r>
              <a:rPr kumimoji="1" lang="en-US" altLang="zh-CN" sz="1200" kern="1200" dirty="0" smtClean="0">
                <a:solidFill>
                  <a:schemeClr val="tx1"/>
                </a:solidFill>
                <a:effectLst/>
                <a:latin typeface="Times New Roman" pitchFamily="18" charset="0"/>
                <a:ea typeface="宋体" pitchFamily="2" charset="-122"/>
                <a:cs typeface="+mn-cs"/>
              </a:rPr>
              <a:t>2010</a:t>
            </a:r>
            <a:r>
              <a:rPr kumimoji="1" lang="zh-CN" altLang="en-US" sz="1200" kern="1200" dirty="0" smtClean="0">
                <a:solidFill>
                  <a:schemeClr val="tx1"/>
                </a:solidFill>
                <a:effectLst/>
                <a:latin typeface="Times New Roman" pitchFamily="18" charset="0"/>
                <a:ea typeface="宋体" pitchFamily="2" charset="-122"/>
                <a:cs typeface="+mn-cs"/>
              </a:rPr>
              <a:t>年第一代语音云发布以来，我们讯飞开放平台不断完善及自我突破，为广大开发者提供最优秀的智能语音技术及相关服务。从</a:t>
            </a:r>
            <a:r>
              <a:rPr kumimoji="1" lang="en-US" altLang="zh-CN" sz="1200" kern="1200" dirty="0" smtClean="0">
                <a:solidFill>
                  <a:schemeClr val="tx1"/>
                </a:solidFill>
                <a:effectLst/>
                <a:latin typeface="Times New Roman" pitchFamily="18" charset="0"/>
                <a:ea typeface="宋体" pitchFamily="2" charset="-122"/>
                <a:cs typeface="+mn-cs"/>
              </a:rPr>
              <a:t>10</a:t>
            </a:r>
            <a:r>
              <a:rPr kumimoji="1" lang="zh-CN" altLang="en-US" sz="1200" kern="1200" dirty="0" smtClean="0">
                <a:solidFill>
                  <a:schemeClr val="tx1"/>
                </a:solidFill>
                <a:effectLst/>
                <a:latin typeface="Times New Roman" pitchFamily="18" charset="0"/>
                <a:ea typeface="宋体" pitchFamily="2" charset="-122"/>
                <a:cs typeface="+mn-cs"/>
              </a:rPr>
              <a:t>年提供的最基础的的语音听写、语音合成，到</a:t>
            </a:r>
            <a:r>
              <a:rPr kumimoji="1" lang="en-US" altLang="zh-CN" sz="1200" kern="1200" dirty="0" smtClean="0">
                <a:solidFill>
                  <a:schemeClr val="tx1"/>
                </a:solidFill>
                <a:effectLst/>
                <a:latin typeface="Times New Roman" pitchFamily="18" charset="0"/>
                <a:ea typeface="宋体" pitchFamily="2" charset="-122"/>
                <a:cs typeface="+mn-cs"/>
              </a:rPr>
              <a:t>11</a:t>
            </a:r>
            <a:r>
              <a:rPr kumimoji="1" lang="zh-CN" altLang="en-US"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12</a:t>
            </a:r>
            <a:r>
              <a:rPr kumimoji="1" lang="zh-CN" altLang="en-US"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13</a:t>
            </a:r>
            <a:r>
              <a:rPr kumimoji="1" lang="zh-CN" altLang="en-US" sz="1200" kern="1200" dirty="0" smtClean="0">
                <a:solidFill>
                  <a:schemeClr val="tx1"/>
                </a:solidFill>
                <a:effectLst/>
                <a:latin typeface="Times New Roman" pitchFamily="18" charset="0"/>
                <a:ea typeface="宋体" pitchFamily="2" charset="-122"/>
                <a:cs typeface="+mn-cs"/>
              </a:rPr>
              <a:t>年进阶的命令词识别、个性化语音、语义理解，智能问答和离线语音能力，我们所提供的语音语义能力变得越来越智能，越来越好用；不过我们的脚步并没有停止，随后在</a:t>
            </a:r>
            <a:r>
              <a:rPr kumimoji="1" lang="en-US" altLang="zh-CN" sz="1200" kern="1200" dirty="0" smtClean="0">
                <a:solidFill>
                  <a:schemeClr val="tx1"/>
                </a:solidFill>
                <a:effectLst/>
                <a:latin typeface="Times New Roman" pitchFamily="18" charset="0"/>
                <a:ea typeface="宋体" pitchFamily="2" charset="-122"/>
                <a:cs typeface="+mn-cs"/>
              </a:rPr>
              <a:t>14</a:t>
            </a:r>
            <a:r>
              <a:rPr kumimoji="1" lang="zh-CN" altLang="en-US"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15</a:t>
            </a:r>
            <a:r>
              <a:rPr kumimoji="1" lang="zh-CN" altLang="en-US" sz="1200" kern="1200" dirty="0" smtClean="0">
                <a:solidFill>
                  <a:schemeClr val="tx1"/>
                </a:solidFill>
                <a:effectLst/>
                <a:latin typeface="Times New Roman" pitchFamily="18" charset="0"/>
                <a:ea typeface="宋体" pitchFamily="2" charset="-122"/>
                <a:cs typeface="+mn-cs"/>
              </a:rPr>
              <a:t>年，我们顺应智能硬件以及人工智能等领域的需求，相继发布了云</a:t>
            </a:r>
            <a:r>
              <a:rPr kumimoji="1" lang="en-US" altLang="zh-CN" sz="1200" kern="1200" dirty="0" smtClean="0">
                <a:solidFill>
                  <a:schemeClr val="tx1"/>
                </a:solidFill>
                <a:effectLst/>
                <a:latin typeface="Times New Roman" pitchFamily="18" charset="0"/>
                <a:ea typeface="宋体" pitchFamily="2" charset="-122"/>
                <a:cs typeface="+mn-cs"/>
              </a:rPr>
              <a:t>+</a:t>
            </a:r>
            <a:r>
              <a:rPr kumimoji="1" lang="zh-CN" altLang="en-US" sz="1200" kern="1200" dirty="0" smtClean="0">
                <a:solidFill>
                  <a:schemeClr val="tx1"/>
                </a:solidFill>
                <a:effectLst/>
                <a:latin typeface="Times New Roman" pitchFamily="18" charset="0"/>
                <a:ea typeface="宋体" pitchFamily="2" charset="-122"/>
                <a:cs typeface="+mn-cs"/>
              </a:rPr>
              <a:t>端融合、语音唤醒、人脸、声纹识别、语音评测、麦克风阵列、讯推、用户级唤醒等高级能力。去年</a:t>
            </a:r>
            <a:r>
              <a:rPr kumimoji="1" lang="en-US" altLang="zh-CN" sz="1200" kern="1200" dirty="0" smtClean="0">
                <a:solidFill>
                  <a:schemeClr val="tx1"/>
                </a:solidFill>
                <a:effectLst/>
                <a:latin typeface="Times New Roman" pitchFamily="18" charset="0"/>
                <a:ea typeface="宋体" pitchFamily="2" charset="-122"/>
                <a:cs typeface="+mn-cs"/>
              </a:rPr>
              <a:t>12</a:t>
            </a:r>
            <a:r>
              <a:rPr kumimoji="1" lang="zh-CN" altLang="en-US" sz="1200" kern="1200" dirty="0" smtClean="0">
                <a:solidFill>
                  <a:schemeClr val="tx1"/>
                </a:solidFill>
                <a:effectLst/>
                <a:latin typeface="Times New Roman" pitchFamily="18" charset="0"/>
                <a:ea typeface="宋体" pitchFamily="2" charset="-122"/>
                <a:cs typeface="+mn-cs"/>
              </a:rPr>
              <a:t>月份，讯飞发布了全新的人工智能交互界面</a:t>
            </a:r>
            <a:r>
              <a:rPr kumimoji="1" lang="en-US" altLang="zh-CN" sz="1200" kern="1200" dirty="0" smtClean="0">
                <a:solidFill>
                  <a:schemeClr val="tx1"/>
                </a:solidFill>
                <a:effectLst/>
                <a:latin typeface="Times New Roman" pitchFamily="18" charset="0"/>
                <a:ea typeface="宋体" pitchFamily="2" charset="-122"/>
                <a:cs typeface="+mn-cs"/>
              </a:rPr>
              <a:t>AIUI</a:t>
            </a:r>
            <a:r>
              <a:rPr kumimoji="1" lang="zh-CN" altLang="en-US" sz="1200" kern="1200" dirty="0" smtClean="0">
                <a:solidFill>
                  <a:schemeClr val="tx1"/>
                </a:solidFill>
                <a:effectLst/>
                <a:latin typeface="Times New Roman" pitchFamily="18" charset="0"/>
                <a:ea typeface="宋体" pitchFamily="2" charset="-122"/>
                <a:cs typeface="+mn-cs"/>
              </a:rPr>
              <a:t>，为人工智能时代提供了一整套软硬件一体的人机交互方案。从能力服务效果来看，目前我们的语音听写准确率能达到</a:t>
            </a:r>
            <a:r>
              <a:rPr kumimoji="1" lang="en-US" altLang="zh-CN" sz="1200" kern="1200" dirty="0" smtClean="0">
                <a:solidFill>
                  <a:schemeClr val="tx1"/>
                </a:solidFill>
                <a:effectLst/>
                <a:latin typeface="Times New Roman" pitchFamily="18" charset="0"/>
                <a:ea typeface="宋体" pitchFamily="2" charset="-122"/>
                <a:cs typeface="+mn-cs"/>
              </a:rPr>
              <a:t>95%</a:t>
            </a:r>
            <a:r>
              <a:rPr kumimoji="1" lang="zh-CN" altLang="en-US" sz="1200" kern="1200" dirty="0" smtClean="0">
                <a:solidFill>
                  <a:schemeClr val="tx1"/>
                </a:solidFill>
                <a:effectLst/>
                <a:latin typeface="Times New Roman" pitchFamily="18" charset="0"/>
                <a:ea typeface="宋体" pitchFamily="2" charset="-122"/>
                <a:cs typeface="+mn-cs"/>
              </a:rPr>
              <a:t>，人脸识别准确率</a:t>
            </a:r>
            <a:r>
              <a:rPr kumimoji="1" lang="en-US" altLang="zh-CN" sz="1200" kern="1200" dirty="0" smtClean="0">
                <a:solidFill>
                  <a:schemeClr val="tx1"/>
                </a:solidFill>
                <a:effectLst/>
                <a:latin typeface="Times New Roman" pitchFamily="18" charset="0"/>
                <a:ea typeface="宋体" pitchFamily="2" charset="-122"/>
                <a:cs typeface="+mn-cs"/>
              </a:rPr>
              <a:t>99%</a:t>
            </a:r>
            <a:r>
              <a:rPr kumimoji="1" lang="zh-CN" altLang="en-US" sz="1200" kern="1200" dirty="0" smtClean="0">
                <a:solidFill>
                  <a:schemeClr val="tx1"/>
                </a:solidFill>
                <a:effectLst/>
                <a:latin typeface="Times New Roman" pitchFamily="18" charset="0"/>
                <a:ea typeface="宋体" pitchFamily="2" charset="-122"/>
                <a:cs typeface="+mn-cs"/>
              </a:rPr>
              <a:t>，语音唤醒成功率</a:t>
            </a:r>
            <a:r>
              <a:rPr kumimoji="1" lang="en-US" altLang="zh-CN" sz="1200" kern="1200" dirty="0" smtClean="0">
                <a:solidFill>
                  <a:schemeClr val="tx1"/>
                </a:solidFill>
                <a:effectLst/>
                <a:latin typeface="Times New Roman" pitchFamily="18" charset="0"/>
                <a:ea typeface="宋体" pitchFamily="2" charset="-122"/>
                <a:cs typeface="+mn-cs"/>
              </a:rPr>
              <a:t>95%</a:t>
            </a:r>
            <a:r>
              <a:rPr kumimoji="1" lang="zh-CN" altLang="en-US" sz="1200" kern="1200" dirty="0" smtClean="0">
                <a:solidFill>
                  <a:schemeClr val="tx1"/>
                </a:solidFill>
                <a:effectLst/>
                <a:latin typeface="Times New Roman" pitchFamily="18" charset="0"/>
                <a:ea typeface="宋体" pitchFamily="2" charset="-122"/>
                <a:cs typeface="+mn-cs"/>
              </a:rPr>
              <a:t>，而我们的传统强项语音合成，在自然度上已经可以超过普通人。有一句话叫耳听为虚，那下面我就让大家用耳朵来听一听我们语音合成实实在在的效果。</a:t>
            </a:r>
            <a:endParaRPr kumimoji="1" lang="en-US" altLang="zh-CN" sz="1200" kern="1200" dirty="0" smtClean="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E55EB7C1-3E98-435F-B2CB-6FFF0A83AB6C}" type="slidenum">
              <a:rPr lang="en-US" altLang="zh-CN" smtClean="0"/>
              <a:pPr>
                <a:defRPr/>
              </a:pPr>
              <a:t>3</a:t>
            </a:fld>
            <a:endParaRPr lang="en-US" altLang="zh-CN"/>
          </a:p>
        </p:txBody>
      </p:sp>
    </p:spTree>
    <p:extLst>
      <p:ext uri="{BB962C8B-B14F-4D97-AF65-F5344CB8AC3E}">
        <p14:creationId xmlns:p14="http://schemas.microsoft.com/office/powerpoint/2010/main" val="1601760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这位大家可能不太熟悉，但是你一定听过他的声音，他就是</a:t>
            </a:r>
            <a:r>
              <a:rPr lang="en-US" altLang="zh-CN" dirty="0" smtClean="0"/>
              <a:t>《</a:t>
            </a:r>
            <a:r>
              <a:rPr lang="zh-CN" altLang="en-US" dirty="0" smtClean="0"/>
              <a:t>舌尖上的中国</a:t>
            </a:r>
            <a:r>
              <a:rPr lang="en-US" altLang="zh-CN" dirty="0" smtClean="0"/>
              <a:t>》</a:t>
            </a:r>
            <a:r>
              <a:rPr lang="zh-CN" altLang="en-US" dirty="0" smtClean="0"/>
              <a:t>的解说员李立宏老师，我们都很喜欢他醇厚优雅富有感情的声音，那么我们的合成音效能做到什么水平呢？我们听听看。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播放</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给不给力？！</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除了李立宏老师，我们还有许多特别棒的音库，在这里就不一一展示了，我们将会把更出色的合成能力开放给大家。想了解语音合成的朋友可以上讯飞开放平台的官网进行查看。</a:t>
            </a:r>
            <a:endParaRPr lang="en-US" altLang="zh-CN" dirty="0" smtClean="0"/>
          </a:p>
        </p:txBody>
      </p:sp>
      <p:sp>
        <p:nvSpPr>
          <p:cNvPr id="4" name="灯片编号占位符 3"/>
          <p:cNvSpPr>
            <a:spLocks noGrp="1"/>
          </p:cNvSpPr>
          <p:nvPr>
            <p:ph type="sldNum" sz="quarter" idx="10"/>
          </p:nvPr>
        </p:nvSpPr>
        <p:spPr/>
        <p:txBody>
          <a:bodyPr/>
          <a:lstStyle/>
          <a:p>
            <a:pPr>
              <a:defRPr/>
            </a:pPr>
            <a:fld id="{E55EB7C1-3E98-435F-B2CB-6FFF0A83AB6C}" type="slidenum">
              <a:rPr lang="en-US" altLang="zh-CN" smtClean="0"/>
              <a:pPr>
                <a:defRPr/>
              </a:pPr>
              <a:t>4</a:t>
            </a:fld>
            <a:endParaRPr lang="en-US" altLang="zh-CN"/>
          </a:p>
        </p:txBody>
      </p:sp>
    </p:spTree>
    <p:extLst>
      <p:ext uri="{BB962C8B-B14F-4D97-AF65-F5344CB8AC3E}">
        <p14:creationId xmlns:p14="http://schemas.microsoft.com/office/powerpoint/2010/main" val="3456526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smtClean="0"/>
              <a:t>除了惟妙惟肖的个性化音库，我们的合成技术也能很好的表达情感和情绪。</a:t>
            </a:r>
            <a:endParaRPr kumimoji="1"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smtClean="0"/>
              <a:t>不同场景和不同的情绪可以使用不同的情感声音来表达。想象你有一个机器人的女朋友，你夸她的时候，他会开心；她生气的时候，会对你撒娇；寂寞的时候会觉得伤心难过，这对于广大宅男来说，是不是一种特别棒的体验。</a:t>
            </a:r>
          </a:p>
        </p:txBody>
      </p:sp>
      <p:sp>
        <p:nvSpPr>
          <p:cNvPr id="4" name="灯片编号占位符 3"/>
          <p:cNvSpPr>
            <a:spLocks noGrp="1"/>
          </p:cNvSpPr>
          <p:nvPr>
            <p:ph type="sldNum" sz="quarter" idx="10"/>
          </p:nvPr>
        </p:nvSpPr>
        <p:spPr/>
        <p:txBody>
          <a:bodyPr/>
          <a:lstStyle/>
          <a:p>
            <a:pPr>
              <a:defRPr/>
            </a:pPr>
            <a:fld id="{E55EB7C1-3E98-435F-B2CB-6FFF0A83AB6C}" type="slidenum">
              <a:rPr lang="en-US" altLang="zh-CN" smtClean="0"/>
              <a:pPr>
                <a:defRPr/>
              </a:pPr>
              <a:t>5</a:t>
            </a:fld>
            <a:endParaRPr lang="en-US" altLang="zh-CN"/>
          </a:p>
        </p:txBody>
      </p:sp>
    </p:spTree>
    <p:extLst>
      <p:ext uri="{BB962C8B-B14F-4D97-AF65-F5344CB8AC3E}">
        <p14:creationId xmlns:p14="http://schemas.microsoft.com/office/powerpoint/2010/main" val="213234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lang="zh-CN" altLang="en-US" dirty="0" smtClean="0"/>
              <a:t>对于语音识别来说呢，</a:t>
            </a:r>
            <a:endParaRPr lang="en-US" altLang="zh-CN" dirty="0" smtClean="0"/>
          </a:p>
          <a:p>
            <a:r>
              <a:rPr lang="zh-CN" altLang="en-US" dirty="0" smtClean="0"/>
              <a:t>经过我们语音云不断的海量数据迭代优化，语音的识别率由当初发布时的</a:t>
            </a:r>
            <a:r>
              <a:rPr lang="en-US" altLang="zh-CN" dirty="0" smtClean="0"/>
              <a:t>60%</a:t>
            </a:r>
            <a:r>
              <a:rPr lang="zh-CN" altLang="en-US" dirty="0" smtClean="0"/>
              <a:t>提高到现在的</a:t>
            </a:r>
            <a:r>
              <a:rPr lang="en-US" altLang="zh-CN" dirty="0" smtClean="0"/>
              <a:t>95%</a:t>
            </a:r>
            <a:r>
              <a:rPr lang="zh-CN" altLang="en-US" dirty="0" smtClean="0"/>
              <a:t>，而且我可以告诉大家，到今年年底的时候，这个指标还将会有显著的提升。我也相信在未来，通过我们的各项努力和突破，科大讯飞一定是世界上第一家将语音识别率做到</a:t>
            </a:r>
            <a:r>
              <a:rPr lang="en-US" altLang="zh-CN" dirty="0" smtClean="0"/>
              <a:t>99%</a:t>
            </a:r>
            <a:r>
              <a:rPr lang="zh-CN" altLang="en-US" dirty="0" smtClean="0"/>
              <a:t>的公司。</a:t>
            </a:r>
            <a:endParaRPr lang="zh-CN" altLang="en-US" dirty="0"/>
          </a:p>
        </p:txBody>
      </p:sp>
      <p:sp>
        <p:nvSpPr>
          <p:cNvPr id="4" name="灯片编号占位符 3"/>
          <p:cNvSpPr>
            <a:spLocks noGrp="1"/>
          </p:cNvSpPr>
          <p:nvPr>
            <p:ph type="sldNum" sz="quarter" idx="10"/>
          </p:nvPr>
        </p:nvSpPr>
        <p:spPr/>
        <p:txBody>
          <a:bodyPr/>
          <a:lstStyle/>
          <a:p>
            <a:pPr>
              <a:defRPr/>
            </a:pPr>
            <a:fld id="{E55EB7C1-3E98-435F-B2CB-6FFF0A83AB6C}" type="slidenum">
              <a:rPr lang="en-US" altLang="zh-CN" smtClean="0"/>
              <a:pPr>
                <a:defRPr/>
              </a:pPr>
              <a:t>6</a:t>
            </a:fld>
            <a:endParaRPr lang="en-US" altLang="zh-CN"/>
          </a:p>
        </p:txBody>
      </p:sp>
    </p:spTree>
    <p:extLst>
      <p:ext uri="{BB962C8B-B14F-4D97-AF65-F5344CB8AC3E}">
        <p14:creationId xmlns:p14="http://schemas.microsoft.com/office/powerpoint/2010/main" val="999646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kumimoji="1" lang="zh-CN" altLang="en-US" dirty="0" smtClean="0"/>
              <a:t>除了普通话识别准确率突破</a:t>
            </a:r>
            <a:r>
              <a:rPr kumimoji="1" lang="en-US" altLang="zh-CN" dirty="0" smtClean="0"/>
              <a:t>97%</a:t>
            </a:r>
            <a:r>
              <a:rPr kumimoji="1" lang="zh-CN" altLang="en-US" dirty="0" smtClean="0"/>
              <a:t>，我们还开放了多达</a:t>
            </a:r>
            <a:r>
              <a:rPr kumimoji="1" lang="en-US" altLang="zh-CN" dirty="0" smtClean="0"/>
              <a:t>16</a:t>
            </a:r>
            <a:r>
              <a:rPr kumimoji="1" lang="zh-CN" altLang="en-US" dirty="0" smtClean="0"/>
              <a:t>种方言的识别。比如</a:t>
            </a:r>
            <a:r>
              <a:rPr kumimoji="1" lang="zh-CN" altLang="en-US" smtClean="0"/>
              <a:t>今天</a:t>
            </a:r>
            <a:r>
              <a:rPr kumimoji="1" lang="zh-CN" altLang="en-US" smtClean="0"/>
              <a:t>在南京，</a:t>
            </a:r>
            <a:r>
              <a:rPr kumimoji="1" lang="zh-CN" altLang="en-US" dirty="0" smtClean="0"/>
              <a:t>我听不</a:t>
            </a:r>
            <a:r>
              <a:rPr kumimoji="1" lang="zh-CN" altLang="en-US" dirty="0" smtClean="0"/>
              <a:t>懂南京话</a:t>
            </a:r>
            <a:r>
              <a:rPr kumimoji="1" lang="zh-CN" altLang="en-US" dirty="0" smtClean="0"/>
              <a:t>，没关系，用我们的方言识别可以轻松听懂！想体验方言识别的朋友，可以上应用商店下载讯飞输入法进行体验。</a:t>
            </a:r>
            <a:endParaRPr kumimoji="1" lang="zh-CN" altLang="en-US" dirty="0"/>
          </a:p>
        </p:txBody>
      </p:sp>
      <p:sp>
        <p:nvSpPr>
          <p:cNvPr id="4" name="幻灯片编号占位符 3"/>
          <p:cNvSpPr>
            <a:spLocks noGrp="1"/>
          </p:cNvSpPr>
          <p:nvPr>
            <p:ph type="sldNum" sz="quarter" idx="10"/>
          </p:nvPr>
        </p:nvSpPr>
        <p:spPr/>
        <p:txBody>
          <a:bodyPr/>
          <a:lstStyle/>
          <a:p>
            <a:pPr>
              <a:defRPr/>
            </a:pPr>
            <a:fld id="{E55EB7C1-3E98-435F-B2CB-6FFF0A83AB6C}" type="slidenum">
              <a:rPr lang="en-US" altLang="zh-CN" smtClean="0"/>
              <a:pPr>
                <a:defRPr/>
              </a:pPr>
              <a:t>7</a:t>
            </a:fld>
            <a:endParaRPr lang="en-US" altLang="zh-CN"/>
          </a:p>
        </p:txBody>
      </p:sp>
    </p:spTree>
    <p:extLst>
      <p:ext uri="{BB962C8B-B14F-4D97-AF65-F5344CB8AC3E}">
        <p14:creationId xmlns:p14="http://schemas.microsoft.com/office/powerpoint/2010/main" val="828965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kumimoji="1" lang="zh-CN" altLang="en-US" dirty="0" smtClean="0"/>
              <a:t>除了语音领域的合成识别，我们在身份验证领域也有很棒的成果。在人脸识别方面，</a:t>
            </a:r>
            <a:r>
              <a:rPr kumimoji="1" lang="zh-CN" altLang="en-US" sz="1200" b="0" i="0" kern="1200" dirty="0" smtClean="0">
                <a:solidFill>
                  <a:schemeClr val="tx1"/>
                </a:solidFill>
                <a:effectLst/>
                <a:latin typeface="Times New Roman" pitchFamily="18" charset="0"/>
                <a:ea typeface="宋体" pitchFamily="2" charset="-122"/>
                <a:cs typeface="+mn-cs"/>
              </a:rPr>
              <a:t>科大讯飞推出世界领先的人脸识别技术，提供人脸验证、在线</a:t>
            </a:r>
            <a:r>
              <a:rPr kumimoji="1" lang="en-US" altLang="zh-CN" sz="1200" b="0" i="0" kern="1200" dirty="0" smtClean="0">
                <a:solidFill>
                  <a:schemeClr val="tx1"/>
                </a:solidFill>
                <a:effectLst/>
                <a:latin typeface="Times New Roman" pitchFamily="18" charset="0"/>
                <a:ea typeface="宋体" pitchFamily="2" charset="-122"/>
                <a:cs typeface="+mn-cs"/>
              </a:rPr>
              <a:t>/</a:t>
            </a:r>
            <a:r>
              <a:rPr kumimoji="1" lang="zh-CN" altLang="en-US" sz="1200" b="0" i="0" kern="1200" dirty="0" smtClean="0">
                <a:solidFill>
                  <a:schemeClr val="tx1"/>
                </a:solidFill>
                <a:effectLst/>
                <a:latin typeface="Times New Roman" pitchFamily="18" charset="0"/>
                <a:ea typeface="宋体" pitchFamily="2" charset="-122"/>
                <a:cs typeface="+mn-cs"/>
              </a:rPr>
              <a:t>离线人脸检测和人脸关键点检测等功能，识别率高达</a:t>
            </a:r>
            <a:r>
              <a:rPr kumimoji="1" lang="en-US" altLang="zh-CN" sz="1200" b="0" i="0" kern="1200" dirty="0" smtClean="0">
                <a:solidFill>
                  <a:schemeClr val="tx1"/>
                </a:solidFill>
                <a:effectLst/>
                <a:latin typeface="Times New Roman" pitchFamily="18" charset="0"/>
                <a:ea typeface="宋体" pitchFamily="2" charset="-122"/>
                <a:cs typeface="+mn-cs"/>
              </a:rPr>
              <a:t>99%</a:t>
            </a:r>
            <a:r>
              <a:rPr kumimoji="1" lang="zh-CN" altLang="en-US" sz="1200" b="0" i="0" kern="1200" dirty="0" smtClean="0">
                <a:solidFill>
                  <a:schemeClr val="tx1"/>
                </a:solidFill>
                <a:effectLst/>
                <a:latin typeface="Times New Roman" pitchFamily="18" charset="0"/>
                <a:ea typeface="宋体" pitchFamily="2" charset="-122"/>
                <a:cs typeface="+mn-cs"/>
              </a:rPr>
              <a:t>。而科大讯飞推出的声纹识别，依据每个人声音独一无二的生理特征，每个人的声纹模型可以被精确地建立，识别率超过</a:t>
            </a:r>
            <a:r>
              <a:rPr kumimoji="1" lang="en-US" altLang="zh-CN" sz="1200" b="0" i="0" kern="1200" dirty="0" smtClean="0">
                <a:solidFill>
                  <a:schemeClr val="tx1"/>
                </a:solidFill>
                <a:effectLst/>
                <a:latin typeface="Times New Roman" pitchFamily="18" charset="0"/>
                <a:ea typeface="宋体" pitchFamily="2" charset="-122"/>
                <a:cs typeface="+mn-cs"/>
              </a:rPr>
              <a:t>95%</a:t>
            </a:r>
            <a:r>
              <a:rPr kumimoji="1" lang="zh-CN" altLang="en-US" sz="1200" b="0" i="0" kern="1200" dirty="0" smtClean="0">
                <a:solidFill>
                  <a:schemeClr val="tx1"/>
                </a:solidFill>
                <a:effectLst/>
                <a:latin typeface="Times New Roman" pitchFamily="18" charset="0"/>
                <a:ea typeface="宋体" pitchFamily="2" charset="-122"/>
                <a:cs typeface="+mn-cs"/>
              </a:rPr>
              <a:t>，业界绝对领先。随着应用领域的延伸和技术的发展，单生物特征识别的局限性逐渐暴露，市场需要更精准、更安全的识别和检测方案，因此，多生物特征融合验证势在必行。单一生物特征存在可变性，如声音会随着音量、语速和音质的变化而变化，从而降低识别率，而融合验证能对各生物特征取长补短，确保稳定的识别结果。</a:t>
            </a:r>
            <a:endParaRPr kumimoji="1" lang="zh-CN" altLang="en-US" dirty="0"/>
          </a:p>
        </p:txBody>
      </p:sp>
      <p:sp>
        <p:nvSpPr>
          <p:cNvPr id="4" name="幻灯片编号占位符 3"/>
          <p:cNvSpPr>
            <a:spLocks noGrp="1"/>
          </p:cNvSpPr>
          <p:nvPr>
            <p:ph type="sldNum" sz="quarter" idx="10"/>
          </p:nvPr>
        </p:nvSpPr>
        <p:spPr/>
        <p:txBody>
          <a:bodyPr/>
          <a:lstStyle/>
          <a:p>
            <a:pPr>
              <a:defRPr/>
            </a:pPr>
            <a:fld id="{E55EB7C1-3E98-435F-B2CB-6FFF0A83AB6C}" type="slidenum">
              <a:rPr lang="en-US" altLang="zh-CN" smtClean="0"/>
              <a:pPr>
                <a:defRPr/>
              </a:pPr>
              <a:t>8</a:t>
            </a:fld>
            <a:endParaRPr lang="en-US" altLang="zh-CN"/>
          </a:p>
        </p:txBody>
      </p:sp>
    </p:spTree>
    <p:extLst>
      <p:ext uri="{BB962C8B-B14F-4D97-AF65-F5344CB8AC3E}">
        <p14:creationId xmlns:p14="http://schemas.microsoft.com/office/powerpoint/2010/main" val="1739361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80187" cy="3702050"/>
          </a:xfrm>
        </p:spPr>
      </p:sp>
      <p:sp>
        <p:nvSpPr>
          <p:cNvPr id="3" name="备注占位符 2"/>
          <p:cNvSpPr>
            <a:spLocks noGrp="1"/>
          </p:cNvSpPr>
          <p:nvPr>
            <p:ph type="body" idx="1"/>
          </p:nvPr>
        </p:nvSpPr>
        <p:spPr/>
        <p:txBody>
          <a:bodyPr/>
          <a:lstStyle/>
          <a:p>
            <a:r>
              <a:rPr lang="zh-CN" altLang="en-US" dirty="0" smtClean="0"/>
              <a:t>刚才介绍了很多我们讯飞开放平台语音的的相关技术，下面我将向大家展示一下我们结合语音和</a:t>
            </a:r>
            <a:r>
              <a:rPr lang="en-US" altLang="zh-CN" dirty="0" smtClean="0"/>
              <a:t>H5</a:t>
            </a:r>
            <a:r>
              <a:rPr lang="zh-CN" altLang="en-US" dirty="0" smtClean="0"/>
              <a:t>开发出来的一些典型的案例。希望这些案例能抛砖引玉，给大家在产品交互设计中带来一些不一样的思维。</a:t>
            </a:r>
            <a:endParaRPr lang="zh-CN" altLang="en-US" dirty="0"/>
          </a:p>
        </p:txBody>
      </p:sp>
      <p:sp>
        <p:nvSpPr>
          <p:cNvPr id="4" name="灯片编号占位符 3"/>
          <p:cNvSpPr>
            <a:spLocks noGrp="1"/>
          </p:cNvSpPr>
          <p:nvPr>
            <p:ph type="sldNum" sz="quarter" idx="10"/>
          </p:nvPr>
        </p:nvSpPr>
        <p:spPr/>
        <p:txBody>
          <a:bodyPr/>
          <a:lstStyle/>
          <a:p>
            <a:pPr>
              <a:defRPr/>
            </a:pPr>
            <a:fld id="{E55EB7C1-3E98-435F-B2CB-6FFF0A83AB6C}" type="slidenum">
              <a:rPr lang="en-US" altLang="zh-CN" smtClean="0"/>
              <a:pPr>
                <a:defRPr/>
              </a:pPr>
              <a:t>9</a:t>
            </a:fld>
            <a:endParaRPr lang="en-US" altLang="zh-CN"/>
          </a:p>
        </p:txBody>
      </p:sp>
    </p:spTree>
    <p:extLst>
      <p:ext uri="{BB962C8B-B14F-4D97-AF65-F5344CB8AC3E}">
        <p14:creationId xmlns:p14="http://schemas.microsoft.com/office/powerpoint/2010/main" val="72078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55003" y="1939914"/>
            <a:ext cx="10823337" cy="2014552"/>
          </a:xfrm>
          <a:prstGeom prst="rect">
            <a:avLst/>
          </a:prstGeom>
        </p:spPr>
        <p:txBody>
          <a:bodyPr/>
          <a:lstStyle>
            <a:lvl1pPr algn="ctr">
              <a:defRPr sz="3760">
                <a:solidFill>
                  <a:schemeClr val="tx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910003" y="4058925"/>
            <a:ext cx="8913337" cy="1830493"/>
          </a:xfrm>
          <a:prstGeom prst="rect">
            <a:avLst/>
          </a:prstGeom>
        </p:spPr>
        <p:txBody>
          <a:bodyPr/>
          <a:lstStyle>
            <a:lvl1pPr marL="0" indent="0" algn="ctr">
              <a:buNone/>
              <a:defRPr sz="2924">
                <a:latin typeface="微软雅黑" pitchFamily="34" charset="-122"/>
                <a:ea typeface="微软雅黑" pitchFamily="34" charset="-122"/>
              </a:defRPr>
            </a:lvl1pPr>
            <a:lvl2pPr marL="477488" indent="0" algn="ctr">
              <a:buNone/>
              <a:defRPr/>
            </a:lvl2pPr>
            <a:lvl3pPr marL="954975" indent="0" algn="ctr">
              <a:buNone/>
              <a:defRPr/>
            </a:lvl3pPr>
            <a:lvl4pPr marL="1432463" indent="0" algn="ctr">
              <a:buNone/>
              <a:defRPr/>
            </a:lvl4pPr>
            <a:lvl5pPr marL="1909952" indent="0" algn="ctr">
              <a:buNone/>
              <a:defRPr/>
            </a:lvl5pPr>
            <a:lvl6pPr marL="2387438" indent="0" algn="ctr">
              <a:buNone/>
              <a:defRPr/>
            </a:lvl6pPr>
            <a:lvl7pPr marL="2864927" indent="0" algn="ctr">
              <a:buNone/>
              <a:defRPr/>
            </a:lvl7pPr>
            <a:lvl8pPr marL="3342415" indent="0" algn="ctr">
              <a:buNone/>
              <a:defRPr/>
            </a:lvl8pPr>
            <a:lvl9pPr marL="3819902" indent="0" algn="ctr">
              <a:buNone/>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376330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228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91667" y="1172246"/>
            <a:ext cx="9550004" cy="2493716"/>
          </a:xfrm>
        </p:spPr>
        <p:txBody>
          <a:bodyPr anchor="b"/>
          <a:lstStyle>
            <a:lvl1pPr algn="ctr">
              <a:defRPr sz="6266"/>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91667" y="3762129"/>
            <a:ext cx="9550004" cy="1729351"/>
          </a:xfrm>
        </p:spPr>
        <p:txBody>
          <a:bodyPr/>
          <a:lstStyle>
            <a:lvl1pPr marL="0" indent="0" algn="ctr">
              <a:buNone/>
              <a:defRPr sz="2507"/>
            </a:lvl1pPr>
            <a:lvl2pPr marL="477500" indent="0" algn="ctr">
              <a:buNone/>
              <a:defRPr sz="2089"/>
            </a:lvl2pPr>
            <a:lvl3pPr marL="954999" indent="0" algn="ctr">
              <a:buNone/>
              <a:defRPr sz="1880"/>
            </a:lvl3pPr>
            <a:lvl4pPr marL="1432499" indent="0" algn="ctr">
              <a:buNone/>
              <a:defRPr sz="1671"/>
            </a:lvl4pPr>
            <a:lvl5pPr marL="1909999" indent="0" algn="ctr">
              <a:buNone/>
              <a:defRPr sz="1671"/>
            </a:lvl5pPr>
            <a:lvl6pPr marL="2387498" indent="0" algn="ctr">
              <a:buNone/>
              <a:defRPr sz="1671"/>
            </a:lvl6pPr>
            <a:lvl7pPr marL="2864998" indent="0" algn="ctr">
              <a:buNone/>
              <a:defRPr sz="1671"/>
            </a:lvl7pPr>
            <a:lvl8pPr marL="3342498" indent="0" algn="ctr">
              <a:buNone/>
              <a:defRPr sz="1671"/>
            </a:lvl8pPr>
            <a:lvl9pPr marL="3819997" indent="0" algn="ctr">
              <a:buNone/>
              <a:defRPr sz="1671"/>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80E859C1-BACA-46F7-894F-E558ED1BB2E5}" type="datetimeFigureOut">
              <a:rPr lang="zh-CN" altLang="en-US" smtClean="0"/>
              <a:pPr>
                <a:defRPr/>
              </a:pPr>
              <a:t>2016/11/18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F26108C6-DB9D-43B2-B074-3B92615BFA5A}" type="slidenum">
              <a:rPr lang="zh-CN" altLang="en-US" smtClean="0"/>
              <a:pPr>
                <a:defRPr/>
              </a:pPr>
              <a:t>‹#›</a:t>
            </a:fld>
            <a:endParaRPr lang="zh-CN" altLang="en-US"/>
          </a:p>
        </p:txBody>
      </p:sp>
    </p:spTree>
    <p:extLst>
      <p:ext uri="{BB962C8B-B14F-4D97-AF65-F5344CB8AC3E}">
        <p14:creationId xmlns:p14="http://schemas.microsoft.com/office/powerpoint/2010/main" val="65841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pPr>
              <a:defRPr/>
            </a:pPr>
            <a:fld id="{B21DC000-1370-4F26-974D-450710336EE4}" type="datetimeFigureOut">
              <a:rPr lang="zh-CN" altLang="en-US" smtClean="0"/>
              <a:pPr>
                <a:defRPr/>
              </a:pPr>
              <a:t>2016/11/18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0D45AD6-F160-4C8E-912E-B5E768B7FF4A}" type="slidenum">
              <a:rPr lang="zh-CN" altLang="en-US" smtClean="0"/>
              <a:pPr>
                <a:defRPr/>
              </a:pPr>
              <a:t>‹#›</a:t>
            </a:fld>
            <a:endParaRPr lang="zh-CN" altLang="en-US"/>
          </a:p>
        </p:txBody>
      </p:sp>
      <p:pic>
        <p:nvPicPr>
          <p:cNvPr id="7"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09369" y="6451600"/>
            <a:ext cx="179909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a:off x="649791" y="381000"/>
            <a:ext cx="118528" cy="8255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6232" eaLnBrk="1" fontAlgn="auto" hangingPunct="1">
              <a:spcBef>
                <a:spcPts val="0"/>
              </a:spcBef>
              <a:spcAft>
                <a:spcPts val="0"/>
              </a:spcAft>
              <a:defRPr/>
            </a:pPr>
            <a:endParaRPr lang="zh-CN" altLang="en-US" sz="1410" b="0">
              <a:solidFill>
                <a:prstClr val="white"/>
              </a:solidFill>
            </a:endParaRPr>
          </a:p>
        </p:txBody>
      </p:sp>
    </p:spTree>
    <p:extLst>
      <p:ext uri="{BB962C8B-B14F-4D97-AF65-F5344CB8AC3E}">
        <p14:creationId xmlns:p14="http://schemas.microsoft.com/office/powerpoint/2010/main" val="646348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68785" y="1785727"/>
            <a:ext cx="10982504" cy="2979525"/>
          </a:xfrm>
        </p:spPr>
        <p:txBody>
          <a:bodyPr anchor="b"/>
          <a:lstStyle>
            <a:lvl1pPr>
              <a:defRPr sz="6266"/>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8785" y="4793440"/>
            <a:ext cx="10982504" cy="1566862"/>
          </a:xfrm>
        </p:spPr>
        <p:txBody>
          <a:bodyPr/>
          <a:lstStyle>
            <a:lvl1pPr marL="0" indent="0">
              <a:buNone/>
              <a:defRPr sz="2507">
                <a:solidFill>
                  <a:schemeClr val="tx1">
                    <a:tint val="75000"/>
                  </a:schemeClr>
                </a:solidFill>
              </a:defRPr>
            </a:lvl1pPr>
            <a:lvl2pPr marL="477500" indent="0">
              <a:buNone/>
              <a:defRPr sz="2089">
                <a:solidFill>
                  <a:schemeClr val="tx1">
                    <a:tint val="75000"/>
                  </a:schemeClr>
                </a:solidFill>
              </a:defRPr>
            </a:lvl2pPr>
            <a:lvl3pPr marL="954999" indent="0">
              <a:buNone/>
              <a:defRPr sz="1880">
                <a:solidFill>
                  <a:schemeClr val="tx1">
                    <a:tint val="75000"/>
                  </a:schemeClr>
                </a:solidFill>
              </a:defRPr>
            </a:lvl3pPr>
            <a:lvl4pPr marL="1432499" indent="0">
              <a:buNone/>
              <a:defRPr sz="1671">
                <a:solidFill>
                  <a:schemeClr val="tx1">
                    <a:tint val="75000"/>
                  </a:schemeClr>
                </a:solidFill>
              </a:defRPr>
            </a:lvl4pPr>
            <a:lvl5pPr marL="1909999" indent="0">
              <a:buNone/>
              <a:defRPr sz="1671">
                <a:solidFill>
                  <a:schemeClr val="tx1">
                    <a:tint val="75000"/>
                  </a:schemeClr>
                </a:solidFill>
              </a:defRPr>
            </a:lvl5pPr>
            <a:lvl6pPr marL="2387498" indent="0">
              <a:buNone/>
              <a:defRPr sz="1671">
                <a:solidFill>
                  <a:schemeClr val="tx1">
                    <a:tint val="75000"/>
                  </a:schemeClr>
                </a:solidFill>
              </a:defRPr>
            </a:lvl6pPr>
            <a:lvl7pPr marL="2864998" indent="0">
              <a:buNone/>
              <a:defRPr sz="1671">
                <a:solidFill>
                  <a:schemeClr val="tx1">
                    <a:tint val="75000"/>
                  </a:schemeClr>
                </a:solidFill>
              </a:defRPr>
            </a:lvl7pPr>
            <a:lvl8pPr marL="3342498" indent="0">
              <a:buNone/>
              <a:defRPr sz="1671">
                <a:solidFill>
                  <a:schemeClr val="tx1">
                    <a:tint val="75000"/>
                  </a:schemeClr>
                </a:solidFill>
              </a:defRPr>
            </a:lvl8pPr>
            <a:lvl9pPr marL="3819997" indent="0">
              <a:buNone/>
              <a:defRPr sz="1671">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pPr>
              <a:defRPr/>
            </a:pPr>
            <a:fld id="{574DB2A7-0A9C-4E0B-ACF9-72FF6C1D1C80}" type="datetimeFigureOut">
              <a:rPr lang="zh-CN" altLang="en-US" smtClean="0"/>
              <a:pPr>
                <a:defRPr/>
              </a:pPr>
              <a:t>2016/11/18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1D474E2E-3DD3-4D14-991B-6907D36DD4B4}" type="slidenum">
              <a:rPr lang="zh-CN" altLang="en-US" smtClean="0"/>
              <a:pPr>
                <a:defRPr/>
              </a:pPr>
              <a:t>‹#›</a:t>
            </a:fld>
            <a:endParaRPr lang="zh-CN" altLang="en-US"/>
          </a:p>
        </p:txBody>
      </p:sp>
    </p:spTree>
    <p:extLst>
      <p:ext uri="{BB962C8B-B14F-4D97-AF65-F5344CB8AC3E}">
        <p14:creationId xmlns:p14="http://schemas.microsoft.com/office/powerpoint/2010/main" val="1206415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75417" y="1906764"/>
            <a:ext cx="5411669" cy="454473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446252" y="1906764"/>
            <a:ext cx="5411669" cy="454473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pPr>
              <a:defRPr/>
            </a:pPr>
            <a:fld id="{BBFE6924-41F9-416D-B5AF-9390411D0E3A}" type="datetimeFigureOut">
              <a:rPr lang="zh-CN" altLang="en-US" smtClean="0"/>
              <a:pPr>
                <a:defRPr/>
              </a:pPr>
              <a:t>2016/11/18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0FE9746C-F0DB-4666-858A-1A8DC7F80BFE}" type="slidenum">
              <a:rPr lang="zh-CN" altLang="en-US" smtClean="0"/>
              <a:pPr>
                <a:defRPr/>
              </a:pPr>
              <a:t>‹#›</a:t>
            </a:fld>
            <a:endParaRPr lang="zh-CN" altLang="en-US"/>
          </a:p>
        </p:txBody>
      </p:sp>
    </p:spTree>
    <p:extLst>
      <p:ext uri="{BB962C8B-B14F-4D97-AF65-F5344CB8AC3E}">
        <p14:creationId xmlns:p14="http://schemas.microsoft.com/office/powerpoint/2010/main" val="1826314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77076" y="381353"/>
            <a:ext cx="10982504" cy="138447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77076" y="1755882"/>
            <a:ext cx="5386798" cy="860530"/>
          </a:xfrm>
        </p:spPr>
        <p:txBody>
          <a:bodyPr anchor="b"/>
          <a:lstStyle>
            <a:lvl1pPr marL="0" indent="0">
              <a:buNone/>
              <a:defRPr sz="2507" b="1"/>
            </a:lvl1pPr>
            <a:lvl2pPr marL="477500" indent="0">
              <a:buNone/>
              <a:defRPr sz="2089" b="1"/>
            </a:lvl2pPr>
            <a:lvl3pPr marL="954999" indent="0">
              <a:buNone/>
              <a:defRPr sz="1880" b="1"/>
            </a:lvl3pPr>
            <a:lvl4pPr marL="1432499" indent="0">
              <a:buNone/>
              <a:defRPr sz="1671" b="1"/>
            </a:lvl4pPr>
            <a:lvl5pPr marL="1909999" indent="0">
              <a:buNone/>
              <a:defRPr sz="1671" b="1"/>
            </a:lvl5pPr>
            <a:lvl6pPr marL="2387498" indent="0">
              <a:buNone/>
              <a:defRPr sz="1671" b="1"/>
            </a:lvl6pPr>
            <a:lvl7pPr marL="2864998" indent="0">
              <a:buNone/>
              <a:defRPr sz="1671" b="1"/>
            </a:lvl7pPr>
            <a:lvl8pPr marL="3342498" indent="0">
              <a:buNone/>
              <a:defRPr sz="1671" b="1"/>
            </a:lvl8pPr>
            <a:lvl9pPr marL="3819997" indent="0">
              <a:buNone/>
              <a:defRPr sz="1671" b="1"/>
            </a:lvl9pPr>
          </a:lstStyle>
          <a:p>
            <a:pPr lvl="0"/>
            <a:r>
              <a:rPr lang="zh-CN" altLang="en-US" smtClean="0"/>
              <a:t>单击此处编辑母版文本样式</a:t>
            </a:r>
          </a:p>
        </p:txBody>
      </p:sp>
      <p:sp>
        <p:nvSpPr>
          <p:cNvPr id="4" name="Content Placeholder 3"/>
          <p:cNvSpPr>
            <a:spLocks noGrp="1"/>
          </p:cNvSpPr>
          <p:nvPr>
            <p:ph sz="half" idx="2"/>
          </p:nvPr>
        </p:nvSpPr>
        <p:spPr>
          <a:xfrm>
            <a:off x="877076" y="2616412"/>
            <a:ext cx="5386798" cy="3848347"/>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446252" y="1755882"/>
            <a:ext cx="5413327" cy="860530"/>
          </a:xfrm>
        </p:spPr>
        <p:txBody>
          <a:bodyPr anchor="b"/>
          <a:lstStyle>
            <a:lvl1pPr marL="0" indent="0">
              <a:buNone/>
              <a:defRPr sz="2507" b="1"/>
            </a:lvl1pPr>
            <a:lvl2pPr marL="477500" indent="0">
              <a:buNone/>
              <a:defRPr sz="2089" b="1"/>
            </a:lvl2pPr>
            <a:lvl3pPr marL="954999" indent="0">
              <a:buNone/>
              <a:defRPr sz="1880" b="1"/>
            </a:lvl3pPr>
            <a:lvl4pPr marL="1432499" indent="0">
              <a:buNone/>
              <a:defRPr sz="1671" b="1"/>
            </a:lvl4pPr>
            <a:lvl5pPr marL="1909999" indent="0">
              <a:buNone/>
              <a:defRPr sz="1671" b="1"/>
            </a:lvl5pPr>
            <a:lvl6pPr marL="2387498" indent="0">
              <a:buNone/>
              <a:defRPr sz="1671" b="1"/>
            </a:lvl6pPr>
            <a:lvl7pPr marL="2864998" indent="0">
              <a:buNone/>
              <a:defRPr sz="1671" b="1"/>
            </a:lvl7pPr>
            <a:lvl8pPr marL="3342498" indent="0">
              <a:buNone/>
              <a:defRPr sz="1671" b="1"/>
            </a:lvl8pPr>
            <a:lvl9pPr marL="3819997" indent="0">
              <a:buNone/>
              <a:defRPr sz="1671" b="1"/>
            </a:lvl9pPr>
          </a:lstStyle>
          <a:p>
            <a:pPr lvl="0"/>
            <a:r>
              <a:rPr lang="zh-CN" altLang="en-US" smtClean="0"/>
              <a:t>单击此处编辑母版文本样式</a:t>
            </a:r>
          </a:p>
        </p:txBody>
      </p:sp>
      <p:sp>
        <p:nvSpPr>
          <p:cNvPr id="6" name="Content Placeholder 5"/>
          <p:cNvSpPr>
            <a:spLocks noGrp="1"/>
          </p:cNvSpPr>
          <p:nvPr>
            <p:ph sz="quarter" idx="4"/>
          </p:nvPr>
        </p:nvSpPr>
        <p:spPr>
          <a:xfrm>
            <a:off x="6446252" y="2616412"/>
            <a:ext cx="5413327" cy="3848347"/>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pPr>
              <a:defRPr/>
            </a:pPr>
            <a:fld id="{81EAF64A-7FFC-486D-B36B-399633441462}" type="datetimeFigureOut">
              <a:rPr lang="zh-CN" altLang="en-US" smtClean="0"/>
              <a:pPr>
                <a:defRPr/>
              </a:pPr>
              <a:t>2016/11/18</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8AF94CE0-608C-41A6-AF93-A2D2363C7A1A}" type="slidenum">
              <a:rPr lang="zh-CN" altLang="en-US" smtClean="0"/>
              <a:pPr>
                <a:defRPr/>
              </a:pPr>
              <a:t>‹#›</a:t>
            </a:fld>
            <a:endParaRPr lang="zh-CN" altLang="en-US"/>
          </a:p>
        </p:txBody>
      </p:sp>
    </p:spTree>
    <p:extLst>
      <p:ext uri="{BB962C8B-B14F-4D97-AF65-F5344CB8AC3E}">
        <p14:creationId xmlns:p14="http://schemas.microsoft.com/office/powerpoint/2010/main" val="88778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E1965472-C3F5-4570-A908-DBF04C5BF2B6}" type="datetimeFigureOut">
              <a:rPr lang="zh-CN" altLang="en-US" smtClean="0"/>
              <a:pPr>
                <a:defRPr/>
              </a:pPr>
              <a:t>2016/11/18</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3983425B-0409-4E5E-8130-F8C868A5D8D7}" type="slidenum">
              <a:rPr lang="zh-CN" altLang="en-US" smtClean="0"/>
              <a:pPr>
                <a:defRPr/>
              </a:pPr>
              <a:t>‹#›</a:t>
            </a:fld>
            <a:endParaRPr lang="zh-CN" altLang="en-US"/>
          </a:p>
        </p:txBody>
      </p:sp>
      <p:sp>
        <p:nvSpPr>
          <p:cNvPr id="6" name="矩形 5"/>
          <p:cNvSpPr/>
          <p:nvPr userDrawn="1"/>
        </p:nvSpPr>
        <p:spPr>
          <a:xfrm>
            <a:off x="556663" y="381003"/>
            <a:ext cx="120644" cy="892175"/>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6232" eaLnBrk="1" fontAlgn="auto" hangingPunct="1">
              <a:spcBef>
                <a:spcPts val="0"/>
              </a:spcBef>
              <a:spcAft>
                <a:spcPts val="0"/>
              </a:spcAft>
              <a:defRPr/>
            </a:pPr>
            <a:endParaRPr lang="zh-CN" altLang="en-US" sz="1410" b="0">
              <a:solidFill>
                <a:prstClr val="white"/>
              </a:solidFill>
            </a:endParaRPr>
          </a:p>
        </p:txBody>
      </p:sp>
    </p:spTree>
    <p:extLst>
      <p:ext uri="{BB962C8B-B14F-4D97-AF65-F5344CB8AC3E}">
        <p14:creationId xmlns:p14="http://schemas.microsoft.com/office/powerpoint/2010/main" val="25065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D2A6E13-ADA7-4B90-A511-D2BFBDC48225}" type="datetimeFigureOut">
              <a:rPr lang="zh-CN" altLang="en-US" smtClean="0"/>
              <a:pPr>
                <a:defRPr/>
              </a:pPr>
              <a:t>2016/11/18</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45CAD45B-FCD2-43B2-A825-5D001AE19076}" type="slidenum">
              <a:rPr lang="zh-CN" altLang="en-US" smtClean="0"/>
              <a:pPr>
                <a:defRPr/>
              </a:pPr>
              <a:t>‹#›</a:t>
            </a:fld>
            <a:endParaRPr lang="zh-CN" altLang="en-US"/>
          </a:p>
        </p:txBody>
      </p:sp>
    </p:spTree>
    <p:extLst>
      <p:ext uri="{BB962C8B-B14F-4D97-AF65-F5344CB8AC3E}">
        <p14:creationId xmlns:p14="http://schemas.microsoft.com/office/powerpoint/2010/main" val="1507421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77076" y="477520"/>
            <a:ext cx="4106833" cy="1671320"/>
          </a:xfrm>
        </p:spPr>
        <p:txBody>
          <a:bodyPr anchor="b"/>
          <a:lstStyle>
            <a:lvl1pPr>
              <a:defRPr sz="3342"/>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413327" y="1031311"/>
            <a:ext cx="6446252" cy="5090231"/>
          </a:xfrm>
        </p:spPr>
        <p:txBody>
          <a:bodyPr/>
          <a:lstStyle>
            <a:lvl1pPr>
              <a:defRPr sz="3342"/>
            </a:lvl1pPr>
            <a:lvl2pPr>
              <a:defRPr sz="2924"/>
            </a:lvl2pPr>
            <a:lvl3pPr>
              <a:defRPr sz="2507"/>
            </a:lvl3pPr>
            <a:lvl4pPr>
              <a:defRPr sz="2089"/>
            </a:lvl4pPr>
            <a:lvl5pPr>
              <a:defRPr sz="2089"/>
            </a:lvl5pPr>
            <a:lvl6pPr>
              <a:defRPr sz="2089"/>
            </a:lvl6pPr>
            <a:lvl7pPr>
              <a:defRPr sz="2089"/>
            </a:lvl7pPr>
            <a:lvl8pPr>
              <a:defRPr sz="2089"/>
            </a:lvl8pPr>
            <a:lvl9pPr>
              <a:defRPr sz="2089"/>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77076" y="2148840"/>
            <a:ext cx="4106833" cy="3980992"/>
          </a:xfrm>
        </p:spPr>
        <p:txBody>
          <a:bodyPr/>
          <a:lstStyle>
            <a:lvl1pPr marL="0" indent="0">
              <a:buNone/>
              <a:defRPr sz="1671"/>
            </a:lvl1pPr>
            <a:lvl2pPr marL="477500" indent="0">
              <a:buNone/>
              <a:defRPr sz="1462"/>
            </a:lvl2pPr>
            <a:lvl3pPr marL="954999" indent="0">
              <a:buNone/>
              <a:defRPr sz="1253"/>
            </a:lvl3pPr>
            <a:lvl4pPr marL="1432499" indent="0">
              <a:buNone/>
              <a:defRPr sz="1044"/>
            </a:lvl4pPr>
            <a:lvl5pPr marL="1909999" indent="0">
              <a:buNone/>
              <a:defRPr sz="1044"/>
            </a:lvl5pPr>
            <a:lvl6pPr marL="2387498" indent="0">
              <a:buNone/>
              <a:defRPr sz="1044"/>
            </a:lvl6pPr>
            <a:lvl7pPr marL="2864998" indent="0">
              <a:buNone/>
              <a:defRPr sz="1044"/>
            </a:lvl7pPr>
            <a:lvl8pPr marL="3342498" indent="0">
              <a:buNone/>
              <a:defRPr sz="1044"/>
            </a:lvl8pPr>
            <a:lvl9pPr marL="3819997" indent="0">
              <a:buNone/>
              <a:defRPr sz="1044"/>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a:defRPr/>
            </a:pPr>
            <a:fld id="{6E74FFAA-5A56-473C-8530-8C45A194A422}" type="datetimeFigureOut">
              <a:rPr lang="zh-CN" altLang="en-US" smtClean="0"/>
              <a:pPr>
                <a:defRPr/>
              </a:pPr>
              <a:t>2016/11/18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53C97608-E29D-4EA0-9739-38A4F5615693}" type="slidenum">
              <a:rPr lang="zh-CN" altLang="en-US" smtClean="0"/>
              <a:pPr>
                <a:defRPr/>
              </a:pPr>
              <a:t>‹#›</a:t>
            </a:fld>
            <a:endParaRPr lang="zh-CN" altLang="en-US"/>
          </a:p>
        </p:txBody>
      </p:sp>
    </p:spTree>
    <p:extLst>
      <p:ext uri="{BB962C8B-B14F-4D97-AF65-F5344CB8AC3E}">
        <p14:creationId xmlns:p14="http://schemas.microsoft.com/office/powerpoint/2010/main" val="1369423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77076" y="477520"/>
            <a:ext cx="4106833" cy="1671320"/>
          </a:xfrm>
        </p:spPr>
        <p:txBody>
          <a:bodyPr anchor="b"/>
          <a:lstStyle>
            <a:lvl1pPr>
              <a:defRPr sz="3342"/>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413327" y="1031311"/>
            <a:ext cx="6446252" cy="5090231"/>
          </a:xfrm>
        </p:spPr>
        <p:txBody>
          <a:bodyPr anchor="t"/>
          <a:lstStyle>
            <a:lvl1pPr marL="0" indent="0">
              <a:buNone/>
              <a:defRPr sz="3342"/>
            </a:lvl1pPr>
            <a:lvl2pPr marL="477500" indent="0">
              <a:buNone/>
              <a:defRPr sz="2924"/>
            </a:lvl2pPr>
            <a:lvl3pPr marL="954999" indent="0">
              <a:buNone/>
              <a:defRPr sz="2507"/>
            </a:lvl3pPr>
            <a:lvl4pPr marL="1432499" indent="0">
              <a:buNone/>
              <a:defRPr sz="2089"/>
            </a:lvl4pPr>
            <a:lvl5pPr marL="1909999" indent="0">
              <a:buNone/>
              <a:defRPr sz="2089"/>
            </a:lvl5pPr>
            <a:lvl6pPr marL="2387498" indent="0">
              <a:buNone/>
              <a:defRPr sz="2089"/>
            </a:lvl6pPr>
            <a:lvl7pPr marL="2864998" indent="0">
              <a:buNone/>
              <a:defRPr sz="2089"/>
            </a:lvl7pPr>
            <a:lvl8pPr marL="3342498" indent="0">
              <a:buNone/>
              <a:defRPr sz="2089"/>
            </a:lvl8pPr>
            <a:lvl9pPr marL="3819997" indent="0">
              <a:buNone/>
              <a:defRPr sz="2089"/>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77076" y="2148840"/>
            <a:ext cx="4106833" cy="3980992"/>
          </a:xfrm>
        </p:spPr>
        <p:txBody>
          <a:bodyPr/>
          <a:lstStyle>
            <a:lvl1pPr marL="0" indent="0">
              <a:buNone/>
              <a:defRPr sz="1671"/>
            </a:lvl1pPr>
            <a:lvl2pPr marL="477500" indent="0">
              <a:buNone/>
              <a:defRPr sz="1462"/>
            </a:lvl2pPr>
            <a:lvl3pPr marL="954999" indent="0">
              <a:buNone/>
              <a:defRPr sz="1253"/>
            </a:lvl3pPr>
            <a:lvl4pPr marL="1432499" indent="0">
              <a:buNone/>
              <a:defRPr sz="1044"/>
            </a:lvl4pPr>
            <a:lvl5pPr marL="1909999" indent="0">
              <a:buNone/>
              <a:defRPr sz="1044"/>
            </a:lvl5pPr>
            <a:lvl6pPr marL="2387498" indent="0">
              <a:buNone/>
              <a:defRPr sz="1044"/>
            </a:lvl6pPr>
            <a:lvl7pPr marL="2864998" indent="0">
              <a:buNone/>
              <a:defRPr sz="1044"/>
            </a:lvl7pPr>
            <a:lvl8pPr marL="3342498" indent="0">
              <a:buNone/>
              <a:defRPr sz="1044"/>
            </a:lvl8pPr>
            <a:lvl9pPr marL="3819997" indent="0">
              <a:buNone/>
              <a:defRPr sz="1044"/>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a:defRPr/>
            </a:pPr>
            <a:fld id="{BC7A48EA-B518-4CD3-B353-032E5B6599BE}" type="datetimeFigureOut">
              <a:rPr lang="zh-CN" altLang="en-US" smtClean="0"/>
              <a:pPr>
                <a:defRPr/>
              </a:pPr>
              <a:t>2016/11/18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BE5A72D3-1E48-4C46-B7BE-B13459A1EFD3}" type="slidenum">
              <a:rPr lang="zh-CN" altLang="en-US" smtClean="0"/>
              <a:pPr>
                <a:defRPr/>
              </a:pPr>
              <a:t>‹#›</a:t>
            </a:fld>
            <a:endParaRPr lang="zh-CN" altLang="en-US"/>
          </a:p>
        </p:txBody>
      </p:sp>
    </p:spTree>
    <p:extLst>
      <p:ext uri="{BB962C8B-B14F-4D97-AF65-F5344CB8AC3E}">
        <p14:creationId xmlns:p14="http://schemas.microsoft.com/office/powerpoint/2010/main" val="1326889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36667" y="223814"/>
            <a:ext cx="8036296" cy="714400"/>
          </a:xfrm>
          <a:prstGeom prst="rect">
            <a:avLst/>
          </a:prstGeom>
        </p:spPr>
        <p:txBody>
          <a:bodyPr/>
          <a:lstStyle>
            <a:lvl1pPr>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36667" y="1119170"/>
            <a:ext cx="11460004" cy="5521364"/>
          </a:xfrm>
          <a:prstGeom prst="rect">
            <a:avLst/>
          </a:prstGeom>
        </p:spPr>
        <p:txBody>
          <a:bodyPr/>
          <a:lstStyle>
            <a:lvl1pPr>
              <a:defRPr sz="2924">
                <a:latin typeface="微软雅黑" pitchFamily="34" charset="-122"/>
                <a:ea typeface="微软雅黑" pitchFamily="34" charset="-122"/>
              </a:defRPr>
            </a:lvl1pPr>
            <a:lvl2pPr>
              <a:defRPr>
                <a:latin typeface="方正大黑简体" pitchFamily="2" charset="-122"/>
                <a:ea typeface="方正大黑简体" pitchFamily="2" charset="-122"/>
              </a:defRPr>
            </a:lvl2pPr>
            <a:lvl3pPr>
              <a:defRPr>
                <a:latin typeface="方正大黑简体" pitchFamily="2" charset="-122"/>
                <a:ea typeface="方正大黑简体" pitchFamily="2" charset="-122"/>
              </a:defRPr>
            </a:lvl3pPr>
            <a:lvl4pPr>
              <a:defRPr>
                <a:latin typeface="方正大黑简体" pitchFamily="2" charset="-122"/>
                <a:ea typeface="方正大黑简体" pitchFamily="2" charset="-122"/>
              </a:defRPr>
            </a:lvl4pPr>
            <a:lvl5pPr>
              <a:defRPr>
                <a:latin typeface="方正大黑简体" pitchFamily="2" charset="-122"/>
                <a:ea typeface="方正大黑简体" pitchFamily="2" charset="-122"/>
              </a:defRPr>
            </a:lvl5pPr>
          </a:lstStyle>
          <a:p>
            <a:pPr lvl="0"/>
            <a:r>
              <a:rPr lang="zh-CN" altLang="en-US" dirty="0" smtClean="0"/>
              <a:t>单击此处编辑母版文本样式</a:t>
            </a:r>
          </a:p>
        </p:txBody>
      </p:sp>
    </p:spTree>
    <p:extLst>
      <p:ext uri="{BB962C8B-B14F-4D97-AF65-F5344CB8AC3E}">
        <p14:creationId xmlns:p14="http://schemas.microsoft.com/office/powerpoint/2010/main" val="2167705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pPr>
              <a:defRPr/>
            </a:pPr>
            <a:fld id="{BBFE6924-41F9-416D-B5AF-9390411D0E3A}" type="datetimeFigureOut">
              <a:rPr lang="zh-CN" altLang="en-US" smtClean="0"/>
              <a:pPr>
                <a:defRPr/>
              </a:pPr>
              <a:t>2016/11/18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FE9746C-F0DB-4666-858A-1A8DC7F80BFE}" type="slidenum">
              <a:rPr lang="zh-CN" altLang="en-US" smtClean="0"/>
              <a:pPr>
                <a:defRPr/>
              </a:pPr>
              <a:t>‹#›</a:t>
            </a:fld>
            <a:endParaRPr lang="zh-CN" altLang="en-US"/>
          </a:p>
        </p:txBody>
      </p:sp>
    </p:spTree>
    <p:extLst>
      <p:ext uri="{BB962C8B-B14F-4D97-AF65-F5344CB8AC3E}">
        <p14:creationId xmlns:p14="http://schemas.microsoft.com/office/powerpoint/2010/main" val="15614175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2295" y="381353"/>
            <a:ext cx="2745626" cy="607014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75417" y="381353"/>
            <a:ext cx="8077711" cy="6070142"/>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pPr>
              <a:defRPr/>
            </a:pPr>
            <a:fld id="{BBFE6924-41F9-416D-B5AF-9390411D0E3A}" type="datetimeFigureOut">
              <a:rPr lang="zh-CN" altLang="en-US" smtClean="0"/>
              <a:pPr>
                <a:defRPr/>
              </a:pPr>
              <a:t>2016/11/18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FE9746C-F0DB-4666-858A-1A8DC7F80BFE}" type="slidenum">
              <a:rPr lang="zh-CN" altLang="en-US" smtClean="0"/>
              <a:pPr>
                <a:defRPr/>
              </a:pPr>
              <a:t>‹#›</a:t>
            </a:fld>
            <a:endParaRPr lang="zh-CN" altLang="en-US"/>
          </a:p>
        </p:txBody>
      </p:sp>
    </p:spTree>
    <p:extLst>
      <p:ext uri="{BB962C8B-B14F-4D97-AF65-F5344CB8AC3E}">
        <p14:creationId xmlns:p14="http://schemas.microsoft.com/office/powerpoint/2010/main" val="494781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矩形 2"/>
          <p:cNvSpPr/>
          <p:nvPr userDrawn="1"/>
        </p:nvSpPr>
        <p:spPr>
          <a:xfrm>
            <a:off x="478350" y="381005"/>
            <a:ext cx="105829" cy="919163"/>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6232" eaLnBrk="1" fontAlgn="auto" hangingPunct="1">
              <a:spcBef>
                <a:spcPts val="0"/>
              </a:spcBef>
              <a:spcAft>
                <a:spcPts val="0"/>
              </a:spcAft>
              <a:defRPr/>
            </a:pPr>
            <a:endParaRPr lang="zh-CN" altLang="en-US" sz="1410" b="0">
              <a:solidFill>
                <a:prstClr val="white"/>
              </a:solidFill>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日期占位符 2"/>
          <p:cNvSpPr>
            <a:spLocks noGrp="1"/>
          </p:cNvSpPr>
          <p:nvPr>
            <p:ph type="dt" sz="half" idx="10"/>
          </p:nvPr>
        </p:nvSpPr>
        <p:spPr/>
        <p:txBody>
          <a:bodyPr/>
          <a:lstStyle>
            <a:lvl1pPr>
              <a:defRPr>
                <a:solidFill>
                  <a:srgbClr val="000000"/>
                </a:solidFill>
              </a:defRPr>
            </a:lvl1pPr>
          </a:lstStyle>
          <a:p>
            <a:pPr>
              <a:defRPr/>
            </a:pPr>
            <a:endParaRPr lang="en-US" altLang="zh-CN"/>
          </a:p>
        </p:txBody>
      </p:sp>
      <p:sp>
        <p:nvSpPr>
          <p:cNvPr id="5" name="页脚占位符 3"/>
          <p:cNvSpPr>
            <a:spLocks noGrp="1"/>
          </p:cNvSpPr>
          <p:nvPr>
            <p:ph type="ftr" sz="quarter" idx="11"/>
          </p:nvPr>
        </p:nvSpPr>
        <p:spPr/>
        <p:txBody>
          <a:bodyPr/>
          <a:lstStyle>
            <a:lvl1pPr>
              <a:defRPr>
                <a:solidFill>
                  <a:srgbClr val="000000"/>
                </a:solidFill>
              </a:defRPr>
            </a:lvl1pPr>
          </a:lstStyle>
          <a:p>
            <a:pPr>
              <a:defRPr/>
            </a:pPr>
            <a:endParaRPr lang="en-US" altLang="zh-CN"/>
          </a:p>
        </p:txBody>
      </p:sp>
      <p:sp>
        <p:nvSpPr>
          <p:cNvPr id="6" name="灯片编号占位符 4"/>
          <p:cNvSpPr>
            <a:spLocks noGrp="1"/>
          </p:cNvSpPr>
          <p:nvPr>
            <p:ph type="sldNum" sz="quarter" idx="12"/>
          </p:nvPr>
        </p:nvSpPr>
        <p:spPr/>
        <p:txBody>
          <a:bodyPr/>
          <a:lstStyle>
            <a:lvl1pPr>
              <a:defRPr>
                <a:solidFill>
                  <a:srgbClr val="000000"/>
                </a:solidFill>
              </a:defRPr>
            </a:lvl1pPr>
          </a:lstStyle>
          <a:p>
            <a:pPr>
              <a:defRPr/>
            </a:pPr>
            <a:fld id="{9A0183CE-B1BC-4D9B-A8F4-8175244ACC02}" type="slidenum">
              <a:rPr lang="en-US" altLang="zh-CN"/>
              <a:pPr>
                <a:defRPr/>
              </a:pPr>
              <a:t>‹#›</a:t>
            </a:fld>
            <a:endParaRPr lang="en-US" altLang="zh-CN"/>
          </a:p>
        </p:txBody>
      </p:sp>
    </p:spTree>
    <p:extLst>
      <p:ext uri="{BB962C8B-B14F-4D97-AF65-F5344CB8AC3E}">
        <p14:creationId xmlns:p14="http://schemas.microsoft.com/office/powerpoint/2010/main" val="247581005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节标题2">
    <p:bg>
      <p:bgPr>
        <a:solidFill>
          <a:srgbClr val="FFFFFF"/>
        </a:solidFill>
        <a:effectLst/>
      </p:bgPr>
    </p:bg>
    <p:spTree>
      <p:nvGrpSpPr>
        <p:cNvPr id="1" name=""/>
        <p:cNvGrpSpPr/>
        <p:nvPr/>
      </p:nvGrpSpPr>
      <p:grpSpPr>
        <a:xfrm>
          <a:off x="0" y="0"/>
          <a:ext cx="0" cy="0"/>
          <a:chOff x="0" y="0"/>
          <a:chExt cx="0" cy="0"/>
        </a:xfrm>
      </p:grpSpPr>
      <p:sp>
        <p:nvSpPr>
          <p:cNvPr id="4" name="矩形 3"/>
          <p:cNvSpPr/>
          <p:nvPr userDrawn="1"/>
        </p:nvSpPr>
        <p:spPr>
          <a:xfrm>
            <a:off x="438132" y="339730"/>
            <a:ext cx="101596" cy="601663"/>
          </a:xfrm>
          <a:prstGeom prst="rect">
            <a:avLst/>
          </a:prstGeom>
          <a:solidFill>
            <a:srgbClr val="FD940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6232" eaLnBrk="1" fontAlgn="auto" hangingPunct="1">
              <a:spcBef>
                <a:spcPts val="0"/>
              </a:spcBef>
              <a:spcAft>
                <a:spcPts val="0"/>
              </a:spcAft>
              <a:defRPr/>
            </a:pPr>
            <a:endParaRPr lang="zh-CN" altLang="en-US" sz="1410" b="0">
              <a:solidFill>
                <a:prstClr val="white"/>
              </a:solidFill>
            </a:endParaRPr>
          </a:p>
        </p:txBody>
      </p:sp>
      <p:pic>
        <p:nvPicPr>
          <p:cNvPr id="5" name="图片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09369" y="6451600"/>
            <a:ext cx="179909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954582" y="3020292"/>
            <a:ext cx="10824184" cy="2022764"/>
          </a:xfrm>
        </p:spPr>
        <p:txBody>
          <a:bodyPr/>
          <a:lstStyle>
            <a:lvl1pPr marL="0" indent="0" algn="ctr">
              <a:buNone/>
              <a:defRPr sz="3000">
                <a:latin typeface="方正大黑简体" pitchFamily="2" charset="-122"/>
                <a:ea typeface="方正大黑简体" pitchFamily="2" charset="-122"/>
              </a:defRPr>
            </a:lvl1pPr>
          </a:lstStyle>
          <a:p>
            <a:pPr lvl="0"/>
            <a:r>
              <a:rPr lang="zh-CN" altLang="en-US" smtClean="0"/>
              <a:t>单击此处编辑母版文本样式</a:t>
            </a:r>
          </a:p>
        </p:txBody>
      </p:sp>
    </p:spTree>
    <p:extLst>
      <p:ext uri="{BB962C8B-B14F-4D97-AF65-F5344CB8AC3E}">
        <p14:creationId xmlns:p14="http://schemas.microsoft.com/office/powerpoint/2010/main" val="3014446271"/>
      </p:ext>
    </p:extLst>
  </p:cSld>
  <p:clrMapOvr>
    <a:overrideClrMapping bg1="lt1" tx1="dk1" bg2="lt2" tx2="dk2" accent1="accent1" accent2="accent2" accent3="accent3" accent4="accent4" accent5="accent5" accent6="accent6" hlink="hlink" folHlink="folHlink"/>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91667" y="1172246"/>
            <a:ext cx="9550004" cy="2493716"/>
          </a:xfrm>
        </p:spPr>
        <p:txBody>
          <a:bodyPr anchor="b"/>
          <a:lstStyle>
            <a:lvl1pPr algn="ctr">
              <a:defRPr sz="6266"/>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91667" y="3762129"/>
            <a:ext cx="9550004" cy="1729351"/>
          </a:xfrm>
        </p:spPr>
        <p:txBody>
          <a:bodyPr/>
          <a:lstStyle>
            <a:lvl1pPr marL="0" indent="0" algn="ctr">
              <a:buNone/>
              <a:defRPr sz="2507"/>
            </a:lvl1pPr>
            <a:lvl2pPr marL="477500" indent="0" algn="ctr">
              <a:buNone/>
              <a:defRPr sz="2089"/>
            </a:lvl2pPr>
            <a:lvl3pPr marL="954999" indent="0" algn="ctr">
              <a:buNone/>
              <a:defRPr sz="1880"/>
            </a:lvl3pPr>
            <a:lvl4pPr marL="1432499" indent="0" algn="ctr">
              <a:buNone/>
              <a:defRPr sz="1671"/>
            </a:lvl4pPr>
            <a:lvl5pPr marL="1909999" indent="0" algn="ctr">
              <a:buNone/>
              <a:defRPr sz="1671"/>
            </a:lvl5pPr>
            <a:lvl6pPr marL="2387498" indent="0" algn="ctr">
              <a:buNone/>
              <a:defRPr sz="1671"/>
            </a:lvl6pPr>
            <a:lvl7pPr marL="2864998" indent="0" algn="ctr">
              <a:buNone/>
              <a:defRPr sz="1671"/>
            </a:lvl7pPr>
            <a:lvl8pPr marL="3342498" indent="0" algn="ctr">
              <a:buNone/>
              <a:defRPr sz="1671"/>
            </a:lvl8pPr>
            <a:lvl9pPr marL="3819997" indent="0" algn="ctr">
              <a:buNone/>
              <a:defRPr sz="1671"/>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68D3E720-1C2C-491B-BEF6-A3AFE992EC56}" type="datetimeFigureOut">
              <a:rPr lang="zh-CN" altLang="en-US" smtClean="0"/>
              <a:pPr>
                <a:defRPr/>
              </a:pPr>
              <a:t>2016/11/18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FB4375B6-DC71-431D-AE85-FAE095791DAA}" type="slidenum">
              <a:rPr lang="zh-CN" altLang="en-US" smtClean="0"/>
              <a:pPr>
                <a:defRPr/>
              </a:pPr>
              <a:t>‹#›</a:t>
            </a:fld>
            <a:endParaRPr lang="zh-CN" altLang="en-US"/>
          </a:p>
        </p:txBody>
      </p:sp>
    </p:spTree>
    <p:extLst>
      <p:ext uri="{BB962C8B-B14F-4D97-AF65-F5344CB8AC3E}">
        <p14:creationId xmlns:p14="http://schemas.microsoft.com/office/powerpoint/2010/main" val="559178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pPr>
              <a:defRPr/>
            </a:pPr>
            <a:fld id="{D7D0111E-9C04-4030-8C67-06C4725B290D}" type="datetimeFigureOut">
              <a:rPr lang="zh-CN" altLang="en-US" smtClean="0"/>
              <a:pPr>
                <a:defRPr/>
              </a:pPr>
              <a:t>2016/11/18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6FABFAE4-C136-4CF5-81B5-8D5A0E1481E4}" type="slidenum">
              <a:rPr lang="zh-CN" altLang="en-US" smtClean="0"/>
              <a:pPr>
                <a:defRPr/>
              </a:pPr>
              <a:t>‹#›</a:t>
            </a:fld>
            <a:endParaRPr lang="zh-CN" altLang="en-US"/>
          </a:p>
        </p:txBody>
      </p:sp>
      <p:pic>
        <p:nvPicPr>
          <p:cNvPr id="7"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26269" y="6451600"/>
            <a:ext cx="218219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660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68785" y="1785727"/>
            <a:ext cx="10982504" cy="2979525"/>
          </a:xfrm>
        </p:spPr>
        <p:txBody>
          <a:bodyPr anchor="b"/>
          <a:lstStyle>
            <a:lvl1pPr>
              <a:defRPr sz="6266"/>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8785" y="4793440"/>
            <a:ext cx="10982504" cy="1566862"/>
          </a:xfrm>
        </p:spPr>
        <p:txBody>
          <a:bodyPr/>
          <a:lstStyle>
            <a:lvl1pPr marL="0" indent="0">
              <a:buNone/>
              <a:defRPr sz="2507">
                <a:solidFill>
                  <a:schemeClr val="tx1">
                    <a:tint val="75000"/>
                  </a:schemeClr>
                </a:solidFill>
              </a:defRPr>
            </a:lvl1pPr>
            <a:lvl2pPr marL="477500" indent="0">
              <a:buNone/>
              <a:defRPr sz="2089">
                <a:solidFill>
                  <a:schemeClr val="tx1">
                    <a:tint val="75000"/>
                  </a:schemeClr>
                </a:solidFill>
              </a:defRPr>
            </a:lvl2pPr>
            <a:lvl3pPr marL="954999" indent="0">
              <a:buNone/>
              <a:defRPr sz="1880">
                <a:solidFill>
                  <a:schemeClr val="tx1">
                    <a:tint val="75000"/>
                  </a:schemeClr>
                </a:solidFill>
              </a:defRPr>
            </a:lvl3pPr>
            <a:lvl4pPr marL="1432499" indent="0">
              <a:buNone/>
              <a:defRPr sz="1671">
                <a:solidFill>
                  <a:schemeClr val="tx1">
                    <a:tint val="75000"/>
                  </a:schemeClr>
                </a:solidFill>
              </a:defRPr>
            </a:lvl4pPr>
            <a:lvl5pPr marL="1909999" indent="0">
              <a:buNone/>
              <a:defRPr sz="1671">
                <a:solidFill>
                  <a:schemeClr val="tx1">
                    <a:tint val="75000"/>
                  </a:schemeClr>
                </a:solidFill>
              </a:defRPr>
            </a:lvl5pPr>
            <a:lvl6pPr marL="2387498" indent="0">
              <a:buNone/>
              <a:defRPr sz="1671">
                <a:solidFill>
                  <a:schemeClr val="tx1">
                    <a:tint val="75000"/>
                  </a:schemeClr>
                </a:solidFill>
              </a:defRPr>
            </a:lvl6pPr>
            <a:lvl7pPr marL="2864998" indent="0">
              <a:buNone/>
              <a:defRPr sz="1671">
                <a:solidFill>
                  <a:schemeClr val="tx1">
                    <a:tint val="75000"/>
                  </a:schemeClr>
                </a:solidFill>
              </a:defRPr>
            </a:lvl7pPr>
            <a:lvl8pPr marL="3342498" indent="0">
              <a:buNone/>
              <a:defRPr sz="1671">
                <a:solidFill>
                  <a:schemeClr val="tx1">
                    <a:tint val="75000"/>
                  </a:schemeClr>
                </a:solidFill>
              </a:defRPr>
            </a:lvl8pPr>
            <a:lvl9pPr marL="3819997" indent="0">
              <a:buNone/>
              <a:defRPr sz="1671">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pPr>
              <a:defRPr/>
            </a:pPr>
            <a:fld id="{9FDF8718-C6FF-401F-9597-18274892A7F3}" type="datetimeFigureOut">
              <a:rPr lang="zh-CN" altLang="en-US" smtClean="0"/>
              <a:pPr>
                <a:defRPr/>
              </a:pPr>
              <a:t>2016/11/18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7F2807F1-CACA-415C-B0F8-4295FA2D7F48}" type="slidenum">
              <a:rPr lang="zh-CN" altLang="en-US" smtClean="0"/>
              <a:pPr>
                <a:defRPr/>
              </a:pPr>
              <a:t>‹#›</a:t>
            </a:fld>
            <a:endParaRPr lang="zh-CN" altLang="en-US"/>
          </a:p>
        </p:txBody>
      </p:sp>
    </p:spTree>
    <p:extLst>
      <p:ext uri="{BB962C8B-B14F-4D97-AF65-F5344CB8AC3E}">
        <p14:creationId xmlns:p14="http://schemas.microsoft.com/office/powerpoint/2010/main" val="9036980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75417" y="1906764"/>
            <a:ext cx="5411669" cy="454473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446252" y="1906764"/>
            <a:ext cx="5411669" cy="454473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pPr>
              <a:defRPr/>
            </a:pPr>
            <a:fld id="{674B3C10-2204-41C4-81ED-B527D1179C63}" type="datetimeFigureOut">
              <a:rPr lang="zh-CN" altLang="en-US" smtClean="0"/>
              <a:pPr>
                <a:defRPr/>
              </a:pPr>
              <a:t>2016/11/18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89EF32F2-C358-4751-A4AA-17963EE3A731}" type="slidenum">
              <a:rPr lang="zh-CN" altLang="en-US" smtClean="0"/>
              <a:pPr>
                <a:defRPr/>
              </a:pPr>
              <a:t>‹#›</a:t>
            </a:fld>
            <a:endParaRPr lang="zh-CN" altLang="en-US"/>
          </a:p>
        </p:txBody>
      </p:sp>
    </p:spTree>
    <p:extLst>
      <p:ext uri="{BB962C8B-B14F-4D97-AF65-F5344CB8AC3E}">
        <p14:creationId xmlns:p14="http://schemas.microsoft.com/office/powerpoint/2010/main" val="14494470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77076" y="381353"/>
            <a:ext cx="10982504" cy="138447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77076" y="1755882"/>
            <a:ext cx="5386798" cy="860530"/>
          </a:xfrm>
        </p:spPr>
        <p:txBody>
          <a:bodyPr anchor="b"/>
          <a:lstStyle>
            <a:lvl1pPr marL="0" indent="0">
              <a:buNone/>
              <a:defRPr sz="2507" b="1"/>
            </a:lvl1pPr>
            <a:lvl2pPr marL="477500" indent="0">
              <a:buNone/>
              <a:defRPr sz="2089" b="1"/>
            </a:lvl2pPr>
            <a:lvl3pPr marL="954999" indent="0">
              <a:buNone/>
              <a:defRPr sz="1880" b="1"/>
            </a:lvl3pPr>
            <a:lvl4pPr marL="1432499" indent="0">
              <a:buNone/>
              <a:defRPr sz="1671" b="1"/>
            </a:lvl4pPr>
            <a:lvl5pPr marL="1909999" indent="0">
              <a:buNone/>
              <a:defRPr sz="1671" b="1"/>
            </a:lvl5pPr>
            <a:lvl6pPr marL="2387498" indent="0">
              <a:buNone/>
              <a:defRPr sz="1671" b="1"/>
            </a:lvl6pPr>
            <a:lvl7pPr marL="2864998" indent="0">
              <a:buNone/>
              <a:defRPr sz="1671" b="1"/>
            </a:lvl7pPr>
            <a:lvl8pPr marL="3342498" indent="0">
              <a:buNone/>
              <a:defRPr sz="1671" b="1"/>
            </a:lvl8pPr>
            <a:lvl9pPr marL="3819997" indent="0">
              <a:buNone/>
              <a:defRPr sz="1671" b="1"/>
            </a:lvl9pPr>
          </a:lstStyle>
          <a:p>
            <a:pPr lvl="0"/>
            <a:r>
              <a:rPr lang="zh-CN" altLang="en-US" smtClean="0"/>
              <a:t>单击此处编辑母版文本样式</a:t>
            </a:r>
          </a:p>
        </p:txBody>
      </p:sp>
      <p:sp>
        <p:nvSpPr>
          <p:cNvPr id="4" name="Content Placeholder 3"/>
          <p:cNvSpPr>
            <a:spLocks noGrp="1"/>
          </p:cNvSpPr>
          <p:nvPr>
            <p:ph sz="half" idx="2"/>
          </p:nvPr>
        </p:nvSpPr>
        <p:spPr>
          <a:xfrm>
            <a:off x="877076" y="2616412"/>
            <a:ext cx="5386798" cy="3848347"/>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446252" y="1755882"/>
            <a:ext cx="5413327" cy="860530"/>
          </a:xfrm>
        </p:spPr>
        <p:txBody>
          <a:bodyPr anchor="b"/>
          <a:lstStyle>
            <a:lvl1pPr marL="0" indent="0">
              <a:buNone/>
              <a:defRPr sz="2507" b="1"/>
            </a:lvl1pPr>
            <a:lvl2pPr marL="477500" indent="0">
              <a:buNone/>
              <a:defRPr sz="2089" b="1"/>
            </a:lvl2pPr>
            <a:lvl3pPr marL="954999" indent="0">
              <a:buNone/>
              <a:defRPr sz="1880" b="1"/>
            </a:lvl3pPr>
            <a:lvl4pPr marL="1432499" indent="0">
              <a:buNone/>
              <a:defRPr sz="1671" b="1"/>
            </a:lvl4pPr>
            <a:lvl5pPr marL="1909999" indent="0">
              <a:buNone/>
              <a:defRPr sz="1671" b="1"/>
            </a:lvl5pPr>
            <a:lvl6pPr marL="2387498" indent="0">
              <a:buNone/>
              <a:defRPr sz="1671" b="1"/>
            </a:lvl6pPr>
            <a:lvl7pPr marL="2864998" indent="0">
              <a:buNone/>
              <a:defRPr sz="1671" b="1"/>
            </a:lvl7pPr>
            <a:lvl8pPr marL="3342498" indent="0">
              <a:buNone/>
              <a:defRPr sz="1671" b="1"/>
            </a:lvl8pPr>
            <a:lvl9pPr marL="3819997" indent="0">
              <a:buNone/>
              <a:defRPr sz="1671" b="1"/>
            </a:lvl9pPr>
          </a:lstStyle>
          <a:p>
            <a:pPr lvl="0"/>
            <a:r>
              <a:rPr lang="zh-CN" altLang="en-US" smtClean="0"/>
              <a:t>单击此处编辑母版文本样式</a:t>
            </a:r>
          </a:p>
        </p:txBody>
      </p:sp>
      <p:sp>
        <p:nvSpPr>
          <p:cNvPr id="6" name="Content Placeholder 5"/>
          <p:cNvSpPr>
            <a:spLocks noGrp="1"/>
          </p:cNvSpPr>
          <p:nvPr>
            <p:ph sz="quarter" idx="4"/>
          </p:nvPr>
        </p:nvSpPr>
        <p:spPr>
          <a:xfrm>
            <a:off x="6446252" y="2616412"/>
            <a:ext cx="5413327" cy="3848347"/>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pPr>
              <a:defRPr/>
            </a:pPr>
            <a:fld id="{1AC22E76-D57E-4A02-BD7A-B7C84E766853}" type="datetimeFigureOut">
              <a:rPr lang="zh-CN" altLang="en-US" smtClean="0"/>
              <a:pPr>
                <a:defRPr/>
              </a:pPr>
              <a:t>2016/11/18</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05E24C65-04EC-4EF4-BF78-AFC23166A61B}" type="slidenum">
              <a:rPr lang="zh-CN" altLang="en-US" smtClean="0"/>
              <a:pPr>
                <a:defRPr/>
              </a:pPr>
              <a:t>‹#›</a:t>
            </a:fld>
            <a:endParaRPr lang="zh-CN" altLang="en-US"/>
          </a:p>
        </p:txBody>
      </p:sp>
    </p:spTree>
    <p:extLst>
      <p:ext uri="{BB962C8B-B14F-4D97-AF65-F5344CB8AC3E}">
        <p14:creationId xmlns:p14="http://schemas.microsoft.com/office/powerpoint/2010/main" val="19494942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82A6D021-3360-493C-B0DD-4C2691ABA9C2}" type="datetimeFigureOut">
              <a:rPr lang="zh-CN" altLang="en-US" smtClean="0"/>
              <a:pPr>
                <a:defRPr/>
              </a:pPr>
              <a:t>2016/11/18</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49572FD7-4EE6-48AD-ABC2-BDE1C1F99FD4}" type="slidenum">
              <a:rPr lang="zh-CN" altLang="en-US" smtClean="0"/>
              <a:pPr>
                <a:defRPr/>
              </a:pPr>
              <a:t>‹#›</a:t>
            </a:fld>
            <a:endParaRPr lang="zh-CN" altLang="en-US"/>
          </a:p>
        </p:txBody>
      </p:sp>
      <p:pic>
        <p:nvPicPr>
          <p:cNvPr id="6"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87129" y="6389688"/>
            <a:ext cx="202133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1033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954578" y="6526218"/>
            <a:ext cx="2654190" cy="477837"/>
          </a:xfrm>
          <a:prstGeom prst="rect">
            <a:avLst/>
          </a:prstGeom>
        </p:spPr>
        <p:txBody>
          <a:bodyPr/>
          <a:lstStyle>
            <a:lvl1pPr eaLnBrk="1" hangingPunct="1">
              <a:defRPr sz="1880" b="0">
                <a:solidFill>
                  <a:srgbClr val="000000"/>
                </a:solidFill>
                <a:latin typeface="Arial" charset="0"/>
              </a:defRPr>
            </a:lvl1pPr>
          </a:lstStyle>
          <a:p>
            <a:pPr>
              <a:defRPr/>
            </a:pPr>
            <a:endParaRPr lang="en-US" altLang="zh-CN"/>
          </a:p>
        </p:txBody>
      </p:sp>
      <p:sp>
        <p:nvSpPr>
          <p:cNvPr id="4" name="页脚占位符 3"/>
          <p:cNvSpPr>
            <a:spLocks noGrp="1"/>
          </p:cNvSpPr>
          <p:nvPr>
            <p:ph type="ftr" sz="quarter" idx="11"/>
          </p:nvPr>
        </p:nvSpPr>
        <p:spPr>
          <a:xfrm>
            <a:off x="4349573" y="6526218"/>
            <a:ext cx="4034199" cy="477837"/>
          </a:xfrm>
          <a:prstGeom prst="rect">
            <a:avLst/>
          </a:prstGeom>
        </p:spPr>
        <p:txBody>
          <a:bodyPr/>
          <a:lstStyle>
            <a:lvl1pPr eaLnBrk="1" hangingPunct="1">
              <a:defRPr sz="1880" b="0">
                <a:solidFill>
                  <a:srgbClr val="000000"/>
                </a:solidFill>
                <a:latin typeface="Arial" charset="0"/>
              </a:defRPr>
            </a:lvl1pPr>
          </a:lstStyle>
          <a:p>
            <a:pPr>
              <a:defRPr/>
            </a:pPr>
            <a:endParaRPr lang="en-US" altLang="zh-CN"/>
          </a:p>
        </p:txBody>
      </p:sp>
      <p:sp>
        <p:nvSpPr>
          <p:cNvPr id="5" name="灯片编号占位符 4"/>
          <p:cNvSpPr>
            <a:spLocks noGrp="1"/>
          </p:cNvSpPr>
          <p:nvPr>
            <p:ph type="sldNum" sz="quarter" idx="12"/>
          </p:nvPr>
        </p:nvSpPr>
        <p:spPr>
          <a:xfrm>
            <a:off x="9124572" y="6526218"/>
            <a:ext cx="2654190" cy="477837"/>
          </a:xfrm>
          <a:prstGeom prst="rect">
            <a:avLst/>
          </a:prstGeom>
        </p:spPr>
        <p:txBody>
          <a:bodyPr vert="horz" wrap="square" lIns="91440" tIns="45720" rIns="91440" bIns="45720" numCol="1" anchor="t" anchorCtr="0" compatLnSpc="1">
            <a:prstTxWarp prst="textNoShape">
              <a:avLst/>
            </a:prstTxWarp>
          </a:bodyPr>
          <a:lstStyle>
            <a:lvl1pPr eaLnBrk="1" hangingPunct="1">
              <a:defRPr sz="1800" b="0">
                <a:solidFill>
                  <a:srgbClr val="000000"/>
                </a:solidFill>
                <a:latin typeface="Arial" panose="020B0604020202020204" pitchFamily="34" charset="0"/>
              </a:defRPr>
            </a:lvl1pPr>
          </a:lstStyle>
          <a:p>
            <a:pPr>
              <a:defRPr/>
            </a:pPr>
            <a:fld id="{C1B2BC6D-07EA-407A-AC91-4B59B6F36B05}" type="slidenum">
              <a:rPr lang="en-US" altLang="zh-CN"/>
              <a:pPr>
                <a:defRPr/>
              </a:pPr>
              <a:t>‹#›</a:t>
            </a:fld>
            <a:endParaRPr lang="en-US" altLang="zh-CN"/>
          </a:p>
        </p:txBody>
      </p:sp>
    </p:spTree>
    <p:extLst>
      <p:ext uri="{BB962C8B-B14F-4D97-AF65-F5344CB8AC3E}">
        <p14:creationId xmlns:p14="http://schemas.microsoft.com/office/powerpoint/2010/main" val="249919857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B0441440-5EE6-4722-9323-C6990E2F89FD}" type="datetimeFigureOut">
              <a:rPr lang="zh-CN" altLang="en-US" smtClean="0"/>
              <a:pPr>
                <a:defRPr/>
              </a:pPr>
              <a:t>2016/11/18</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5327F073-820F-4D3F-B7F8-F65E4B76162E}" type="slidenum">
              <a:rPr lang="zh-CN" altLang="en-US" smtClean="0"/>
              <a:pPr>
                <a:defRPr/>
              </a:pPr>
              <a:t>‹#›</a:t>
            </a:fld>
            <a:endParaRPr lang="zh-CN" altLang="en-US"/>
          </a:p>
        </p:txBody>
      </p:sp>
      <p:pic>
        <p:nvPicPr>
          <p:cNvPr id="5"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87129" y="6389688"/>
            <a:ext cx="202133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617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77076" y="477520"/>
            <a:ext cx="4106833" cy="1671320"/>
          </a:xfrm>
        </p:spPr>
        <p:txBody>
          <a:bodyPr anchor="b"/>
          <a:lstStyle>
            <a:lvl1pPr>
              <a:defRPr sz="3342"/>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413327" y="1031311"/>
            <a:ext cx="6446252" cy="5090231"/>
          </a:xfrm>
        </p:spPr>
        <p:txBody>
          <a:bodyPr/>
          <a:lstStyle>
            <a:lvl1pPr>
              <a:defRPr sz="3342"/>
            </a:lvl1pPr>
            <a:lvl2pPr>
              <a:defRPr sz="2924"/>
            </a:lvl2pPr>
            <a:lvl3pPr>
              <a:defRPr sz="2507"/>
            </a:lvl3pPr>
            <a:lvl4pPr>
              <a:defRPr sz="2089"/>
            </a:lvl4pPr>
            <a:lvl5pPr>
              <a:defRPr sz="2089"/>
            </a:lvl5pPr>
            <a:lvl6pPr>
              <a:defRPr sz="2089"/>
            </a:lvl6pPr>
            <a:lvl7pPr>
              <a:defRPr sz="2089"/>
            </a:lvl7pPr>
            <a:lvl8pPr>
              <a:defRPr sz="2089"/>
            </a:lvl8pPr>
            <a:lvl9pPr>
              <a:defRPr sz="2089"/>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77076" y="2148840"/>
            <a:ext cx="4106833" cy="3980992"/>
          </a:xfrm>
        </p:spPr>
        <p:txBody>
          <a:bodyPr/>
          <a:lstStyle>
            <a:lvl1pPr marL="0" indent="0">
              <a:buNone/>
              <a:defRPr sz="1671"/>
            </a:lvl1pPr>
            <a:lvl2pPr marL="477500" indent="0">
              <a:buNone/>
              <a:defRPr sz="1462"/>
            </a:lvl2pPr>
            <a:lvl3pPr marL="954999" indent="0">
              <a:buNone/>
              <a:defRPr sz="1253"/>
            </a:lvl3pPr>
            <a:lvl4pPr marL="1432499" indent="0">
              <a:buNone/>
              <a:defRPr sz="1044"/>
            </a:lvl4pPr>
            <a:lvl5pPr marL="1909999" indent="0">
              <a:buNone/>
              <a:defRPr sz="1044"/>
            </a:lvl5pPr>
            <a:lvl6pPr marL="2387498" indent="0">
              <a:buNone/>
              <a:defRPr sz="1044"/>
            </a:lvl6pPr>
            <a:lvl7pPr marL="2864998" indent="0">
              <a:buNone/>
              <a:defRPr sz="1044"/>
            </a:lvl7pPr>
            <a:lvl8pPr marL="3342498" indent="0">
              <a:buNone/>
              <a:defRPr sz="1044"/>
            </a:lvl8pPr>
            <a:lvl9pPr marL="3819997" indent="0">
              <a:buNone/>
              <a:defRPr sz="1044"/>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a:defRPr/>
            </a:pPr>
            <a:fld id="{ECB7CE46-59B1-4F2C-A88C-3F2B20D84878}" type="datetimeFigureOut">
              <a:rPr lang="zh-CN" altLang="en-US" smtClean="0"/>
              <a:pPr>
                <a:defRPr/>
              </a:pPr>
              <a:t>2016/11/18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05BFFA4B-AC36-4B76-B36A-39DE7FFBB7D2}" type="slidenum">
              <a:rPr lang="zh-CN" altLang="en-US" smtClean="0"/>
              <a:pPr>
                <a:defRPr/>
              </a:pPr>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87129" y="6389688"/>
            <a:ext cx="202133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3268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77076" y="477520"/>
            <a:ext cx="4106833" cy="1671320"/>
          </a:xfrm>
        </p:spPr>
        <p:txBody>
          <a:bodyPr anchor="b"/>
          <a:lstStyle>
            <a:lvl1pPr>
              <a:defRPr sz="3342"/>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413327" y="1031311"/>
            <a:ext cx="6446252" cy="5090231"/>
          </a:xfrm>
        </p:spPr>
        <p:txBody>
          <a:bodyPr anchor="t"/>
          <a:lstStyle>
            <a:lvl1pPr marL="0" indent="0">
              <a:buNone/>
              <a:defRPr sz="3342"/>
            </a:lvl1pPr>
            <a:lvl2pPr marL="477500" indent="0">
              <a:buNone/>
              <a:defRPr sz="2924"/>
            </a:lvl2pPr>
            <a:lvl3pPr marL="954999" indent="0">
              <a:buNone/>
              <a:defRPr sz="2507"/>
            </a:lvl3pPr>
            <a:lvl4pPr marL="1432499" indent="0">
              <a:buNone/>
              <a:defRPr sz="2089"/>
            </a:lvl4pPr>
            <a:lvl5pPr marL="1909999" indent="0">
              <a:buNone/>
              <a:defRPr sz="2089"/>
            </a:lvl5pPr>
            <a:lvl6pPr marL="2387498" indent="0">
              <a:buNone/>
              <a:defRPr sz="2089"/>
            </a:lvl6pPr>
            <a:lvl7pPr marL="2864998" indent="0">
              <a:buNone/>
              <a:defRPr sz="2089"/>
            </a:lvl7pPr>
            <a:lvl8pPr marL="3342498" indent="0">
              <a:buNone/>
              <a:defRPr sz="2089"/>
            </a:lvl8pPr>
            <a:lvl9pPr marL="3819997" indent="0">
              <a:buNone/>
              <a:defRPr sz="2089"/>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77076" y="2148840"/>
            <a:ext cx="4106833" cy="3980992"/>
          </a:xfrm>
        </p:spPr>
        <p:txBody>
          <a:bodyPr/>
          <a:lstStyle>
            <a:lvl1pPr marL="0" indent="0">
              <a:buNone/>
              <a:defRPr sz="1671"/>
            </a:lvl1pPr>
            <a:lvl2pPr marL="477500" indent="0">
              <a:buNone/>
              <a:defRPr sz="1462"/>
            </a:lvl2pPr>
            <a:lvl3pPr marL="954999" indent="0">
              <a:buNone/>
              <a:defRPr sz="1253"/>
            </a:lvl3pPr>
            <a:lvl4pPr marL="1432499" indent="0">
              <a:buNone/>
              <a:defRPr sz="1044"/>
            </a:lvl4pPr>
            <a:lvl5pPr marL="1909999" indent="0">
              <a:buNone/>
              <a:defRPr sz="1044"/>
            </a:lvl5pPr>
            <a:lvl6pPr marL="2387498" indent="0">
              <a:buNone/>
              <a:defRPr sz="1044"/>
            </a:lvl6pPr>
            <a:lvl7pPr marL="2864998" indent="0">
              <a:buNone/>
              <a:defRPr sz="1044"/>
            </a:lvl7pPr>
            <a:lvl8pPr marL="3342498" indent="0">
              <a:buNone/>
              <a:defRPr sz="1044"/>
            </a:lvl8pPr>
            <a:lvl9pPr marL="3819997" indent="0">
              <a:buNone/>
              <a:defRPr sz="1044"/>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a:defRPr/>
            </a:pPr>
            <a:fld id="{135B0374-6CFD-484E-BA1C-655C0145C046}" type="datetimeFigureOut">
              <a:rPr lang="zh-CN" altLang="en-US" smtClean="0"/>
              <a:pPr>
                <a:defRPr/>
              </a:pPr>
              <a:t>2016/11/18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96F19566-071B-4A77-84D3-16BCAE110207}" type="slidenum">
              <a:rPr lang="zh-CN" altLang="en-US" smtClean="0"/>
              <a:pPr>
                <a:defRPr/>
              </a:pPr>
              <a:t>‹#›</a:t>
            </a:fld>
            <a:endParaRPr lang="zh-CN" altLang="en-US"/>
          </a:p>
        </p:txBody>
      </p:sp>
    </p:spTree>
    <p:extLst>
      <p:ext uri="{BB962C8B-B14F-4D97-AF65-F5344CB8AC3E}">
        <p14:creationId xmlns:p14="http://schemas.microsoft.com/office/powerpoint/2010/main" val="1015006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pPr>
              <a:defRPr/>
            </a:pPr>
            <a:fld id="{674B3C10-2204-41C4-81ED-B527D1179C63}" type="datetimeFigureOut">
              <a:rPr lang="zh-CN" altLang="en-US" smtClean="0"/>
              <a:pPr>
                <a:defRPr/>
              </a:pPr>
              <a:t>2016/11/18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89EF32F2-C358-4751-A4AA-17963EE3A731}" type="slidenum">
              <a:rPr lang="zh-CN" altLang="en-US" smtClean="0"/>
              <a:pPr>
                <a:defRPr/>
              </a:pPr>
              <a:t>‹#›</a:t>
            </a:fld>
            <a:endParaRPr lang="zh-CN" altLang="en-US"/>
          </a:p>
        </p:txBody>
      </p:sp>
    </p:spTree>
    <p:extLst>
      <p:ext uri="{BB962C8B-B14F-4D97-AF65-F5344CB8AC3E}">
        <p14:creationId xmlns:p14="http://schemas.microsoft.com/office/powerpoint/2010/main" val="1756242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2295" y="381353"/>
            <a:ext cx="2745626" cy="607014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75417" y="381353"/>
            <a:ext cx="8077711" cy="6070142"/>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pPr>
              <a:defRPr/>
            </a:pPr>
            <a:fld id="{674B3C10-2204-41C4-81ED-B527D1179C63}" type="datetimeFigureOut">
              <a:rPr lang="zh-CN" altLang="en-US" smtClean="0"/>
              <a:pPr>
                <a:defRPr/>
              </a:pPr>
              <a:t>2016/11/18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89EF32F2-C358-4751-A4AA-17963EE3A731}" type="slidenum">
              <a:rPr lang="zh-CN" altLang="en-US" smtClean="0"/>
              <a:pPr>
                <a:defRPr/>
              </a:pPr>
              <a:t>‹#›</a:t>
            </a:fld>
            <a:endParaRPr lang="zh-CN" altLang="en-US"/>
          </a:p>
        </p:txBody>
      </p:sp>
    </p:spTree>
    <p:extLst>
      <p:ext uri="{BB962C8B-B14F-4D97-AF65-F5344CB8AC3E}">
        <p14:creationId xmlns:p14="http://schemas.microsoft.com/office/powerpoint/2010/main" val="49190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节标题2">
    <p:bg>
      <p:bgPr>
        <a:solidFill>
          <a:srgbClr val="FFFFFF"/>
        </a:solidFill>
        <a:effectLst/>
      </p:bgPr>
    </p:bg>
    <p:spTree>
      <p:nvGrpSpPr>
        <p:cNvPr id="1" name=""/>
        <p:cNvGrpSpPr/>
        <p:nvPr/>
      </p:nvGrpSpPr>
      <p:grpSpPr>
        <a:xfrm>
          <a:off x="0" y="0"/>
          <a:ext cx="0" cy="0"/>
          <a:chOff x="0" y="0"/>
          <a:chExt cx="0" cy="0"/>
        </a:xfrm>
      </p:grpSpPr>
      <p:sp>
        <p:nvSpPr>
          <p:cNvPr id="4" name="矩形 3"/>
          <p:cNvSpPr/>
          <p:nvPr userDrawn="1"/>
        </p:nvSpPr>
        <p:spPr>
          <a:xfrm>
            <a:off x="438132" y="339728"/>
            <a:ext cx="101596" cy="6016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4975" eaLnBrk="1" fontAlgn="auto" hangingPunct="1">
              <a:spcBef>
                <a:spcPts val="0"/>
              </a:spcBef>
              <a:spcAft>
                <a:spcPts val="0"/>
              </a:spcAft>
              <a:defRPr/>
            </a:pPr>
            <a:endParaRPr lang="zh-CN" altLang="en-US" sz="1410" b="0">
              <a:solidFill>
                <a:prstClr val="white"/>
              </a:solidFill>
            </a:endParaRPr>
          </a:p>
        </p:txBody>
      </p:sp>
      <p:pic>
        <p:nvPicPr>
          <p:cNvPr id="5" name="图片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78498" y="6444006"/>
            <a:ext cx="202133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954582" y="3020295"/>
            <a:ext cx="10824184" cy="2022764"/>
          </a:xfrm>
        </p:spPr>
        <p:txBody>
          <a:bodyPr/>
          <a:lstStyle>
            <a:lvl1pPr marL="0" indent="0" algn="ctr">
              <a:buNone/>
              <a:defRPr sz="3001">
                <a:latin typeface="方正大黑简体" pitchFamily="2" charset="-122"/>
                <a:ea typeface="方正大黑简体" pitchFamily="2" charset="-122"/>
              </a:defRPr>
            </a:lvl1pPr>
          </a:lstStyle>
          <a:p>
            <a:pPr lvl="0"/>
            <a:r>
              <a:rPr lang="zh-CN" altLang="en-US" smtClean="0"/>
              <a:t>单击此处编辑母版文本样式</a:t>
            </a:r>
          </a:p>
        </p:txBody>
      </p:sp>
    </p:spTree>
    <p:extLst>
      <p:ext uri="{BB962C8B-B14F-4D97-AF65-F5344CB8AC3E}">
        <p14:creationId xmlns:p14="http://schemas.microsoft.com/office/powerpoint/2010/main" val="1070330062"/>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节标题2">
    <p:bg>
      <p:bgPr>
        <a:solidFill>
          <a:srgbClr val="FFFFFF"/>
        </a:solidFill>
        <a:effectLst/>
      </p:bgPr>
    </p:bg>
    <p:spTree>
      <p:nvGrpSpPr>
        <p:cNvPr id="1" name=""/>
        <p:cNvGrpSpPr/>
        <p:nvPr/>
      </p:nvGrpSpPr>
      <p:grpSpPr>
        <a:xfrm>
          <a:off x="0" y="0"/>
          <a:ext cx="0" cy="0"/>
          <a:chOff x="0" y="0"/>
          <a:chExt cx="0" cy="0"/>
        </a:xfrm>
      </p:grpSpPr>
      <p:pic>
        <p:nvPicPr>
          <p:cNvPr id="5" name="图片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78498" y="6444006"/>
            <a:ext cx="202133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954582" y="3020295"/>
            <a:ext cx="10824184" cy="2022764"/>
          </a:xfrm>
        </p:spPr>
        <p:txBody>
          <a:bodyPr/>
          <a:lstStyle>
            <a:lvl1pPr marL="0" indent="0" algn="ctr">
              <a:buNone/>
              <a:defRPr sz="3001">
                <a:latin typeface="方正大黑简体" pitchFamily="2" charset="-122"/>
                <a:ea typeface="方正大黑简体" pitchFamily="2" charset="-122"/>
              </a:defRPr>
            </a:lvl1pPr>
          </a:lstStyle>
          <a:p>
            <a:pPr lvl="0"/>
            <a:r>
              <a:rPr lang="zh-CN" altLang="en-US" smtClean="0"/>
              <a:t>单击此处编辑母版文本样式</a:t>
            </a:r>
          </a:p>
        </p:txBody>
      </p:sp>
    </p:spTree>
    <p:extLst>
      <p:ext uri="{BB962C8B-B14F-4D97-AF65-F5344CB8AC3E}">
        <p14:creationId xmlns:p14="http://schemas.microsoft.com/office/powerpoint/2010/main" val="1714324762"/>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Rectangle 5"/>
          <p:cNvSpPr>
            <a:spLocks noGrp="1" noChangeArrowheads="1"/>
          </p:cNvSpPr>
          <p:nvPr>
            <p:ph type="dt" sz="half" idx="10"/>
          </p:nvPr>
        </p:nvSpPr>
        <p:spPr>
          <a:xfrm>
            <a:off x="954578" y="6526218"/>
            <a:ext cx="2654190" cy="477837"/>
          </a:xfrm>
          <a:prstGeom prst="rect">
            <a:avLst/>
          </a:prstGeom>
        </p:spPr>
        <p:txBody>
          <a:bodyPr/>
          <a:lstStyle>
            <a:lvl1pPr eaLnBrk="1" hangingPunct="1">
              <a:defRPr sz="1880" b="0">
                <a:solidFill>
                  <a:srgbClr val="000000"/>
                </a:solidFill>
                <a:latin typeface="Arial" charset="0"/>
              </a:defRPr>
            </a:lvl1pPr>
          </a:lstStyle>
          <a:p>
            <a:pPr>
              <a:defRPr/>
            </a:pPr>
            <a:endParaRPr lang="en-US" altLang="zh-CN"/>
          </a:p>
        </p:txBody>
      </p:sp>
      <p:sp>
        <p:nvSpPr>
          <p:cNvPr id="4" name="Rectangle 6"/>
          <p:cNvSpPr>
            <a:spLocks noGrp="1" noChangeArrowheads="1"/>
          </p:cNvSpPr>
          <p:nvPr>
            <p:ph type="ftr" sz="quarter" idx="11"/>
          </p:nvPr>
        </p:nvSpPr>
        <p:spPr>
          <a:xfrm>
            <a:off x="4349573" y="6526218"/>
            <a:ext cx="4034199" cy="477837"/>
          </a:xfrm>
          <a:prstGeom prst="rect">
            <a:avLst/>
          </a:prstGeom>
        </p:spPr>
        <p:txBody>
          <a:bodyPr/>
          <a:lstStyle>
            <a:lvl1pPr eaLnBrk="1" hangingPunct="1">
              <a:defRPr sz="1880" b="0">
                <a:solidFill>
                  <a:srgbClr val="000000"/>
                </a:solidFill>
                <a:latin typeface="Arial" charset="0"/>
              </a:defRPr>
            </a:lvl1pPr>
          </a:lstStyle>
          <a:p>
            <a:pPr>
              <a:defRPr/>
            </a:pPr>
            <a:endParaRPr lang="en-US" altLang="zh-CN"/>
          </a:p>
        </p:txBody>
      </p:sp>
      <p:sp>
        <p:nvSpPr>
          <p:cNvPr id="5" name="Rectangle 7"/>
          <p:cNvSpPr>
            <a:spLocks noGrp="1" noChangeArrowheads="1"/>
          </p:cNvSpPr>
          <p:nvPr>
            <p:ph type="sldNum" sz="quarter" idx="12"/>
          </p:nvPr>
        </p:nvSpPr>
        <p:spPr>
          <a:xfrm>
            <a:off x="9124572" y="6526218"/>
            <a:ext cx="2654190" cy="477837"/>
          </a:xfrm>
          <a:prstGeom prst="rect">
            <a:avLst/>
          </a:prstGeom>
        </p:spPr>
        <p:txBody>
          <a:bodyPr vert="horz" wrap="square" lIns="91440" tIns="45720" rIns="91440" bIns="45720" numCol="1" anchor="t" anchorCtr="0" compatLnSpc="1">
            <a:prstTxWarp prst="textNoShape">
              <a:avLst/>
            </a:prstTxWarp>
          </a:bodyPr>
          <a:lstStyle>
            <a:lvl1pPr eaLnBrk="1" hangingPunct="1">
              <a:defRPr sz="1800" b="0">
                <a:solidFill>
                  <a:srgbClr val="000000"/>
                </a:solidFill>
                <a:latin typeface="Arial" panose="020B0604020202020204" pitchFamily="34" charset="0"/>
              </a:defRPr>
            </a:lvl1pPr>
          </a:lstStyle>
          <a:p>
            <a:pPr>
              <a:defRPr/>
            </a:pPr>
            <a:fld id="{396543E8-D501-490D-96F0-1AF6B7878033}" type="slidenum">
              <a:rPr lang="en-US" altLang="zh-CN"/>
              <a:pPr>
                <a:defRPr/>
              </a:pPr>
              <a:t>‹#›</a:t>
            </a:fld>
            <a:endParaRPr lang="en-US" altLang="zh-CN"/>
          </a:p>
        </p:txBody>
      </p:sp>
    </p:spTree>
    <p:extLst>
      <p:ext uri="{BB962C8B-B14F-4D97-AF65-F5344CB8AC3E}">
        <p14:creationId xmlns:p14="http://schemas.microsoft.com/office/powerpoint/2010/main" val="95624337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50251" y="1172250"/>
            <a:ext cx="12032838" cy="3086029"/>
          </a:xfrm>
        </p:spPr>
        <p:txBody>
          <a:bodyPr anchor="b"/>
          <a:lstStyle>
            <a:lvl1pPr algn="ctr">
              <a:defRPr sz="7311"/>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350251" y="4484341"/>
            <a:ext cx="12032838" cy="1954976"/>
          </a:xfrm>
        </p:spPr>
        <p:txBody>
          <a:bodyPr/>
          <a:lstStyle>
            <a:lvl1pPr marL="0" indent="0" algn="ctr">
              <a:buNone/>
              <a:defRPr sz="2507"/>
            </a:lvl1pPr>
            <a:lvl2pPr marL="477488" indent="0" algn="ctr">
              <a:buNone/>
              <a:defRPr sz="2089"/>
            </a:lvl2pPr>
            <a:lvl3pPr marL="954975" indent="0" algn="ctr">
              <a:buNone/>
              <a:defRPr sz="1880"/>
            </a:lvl3pPr>
            <a:lvl4pPr marL="1432463" indent="0" algn="ctr">
              <a:buNone/>
              <a:defRPr sz="1671"/>
            </a:lvl4pPr>
            <a:lvl5pPr marL="1909952" indent="0" algn="ctr">
              <a:buNone/>
              <a:defRPr sz="1671"/>
            </a:lvl5pPr>
            <a:lvl6pPr marL="2387438" indent="0" algn="ctr">
              <a:buNone/>
              <a:defRPr sz="1671"/>
            </a:lvl6pPr>
            <a:lvl7pPr marL="2864927" indent="0" algn="ctr">
              <a:buNone/>
              <a:defRPr sz="1671"/>
            </a:lvl7pPr>
            <a:lvl8pPr marL="3342415" indent="0" algn="ctr">
              <a:buNone/>
              <a:defRPr sz="1671"/>
            </a:lvl8pPr>
            <a:lvl9pPr marL="3819902" indent="0" algn="ctr">
              <a:buNone/>
              <a:defRPr sz="1671"/>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732243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3028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50251" y="1174738"/>
            <a:ext cx="12032838" cy="3590519"/>
          </a:xfrm>
        </p:spPr>
        <p:txBody>
          <a:bodyPr anchor="b"/>
          <a:lstStyle>
            <a:lvl1pPr>
              <a:defRPr sz="6266"/>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350251" y="4793445"/>
            <a:ext cx="12032838" cy="1721087"/>
          </a:xfrm>
        </p:spPr>
        <p:txBody>
          <a:bodyPr/>
          <a:lstStyle>
            <a:lvl1pPr marL="0" indent="0">
              <a:buNone/>
              <a:defRPr sz="2507">
                <a:solidFill>
                  <a:schemeClr val="tx1">
                    <a:tint val="75000"/>
                  </a:schemeClr>
                </a:solidFill>
              </a:defRPr>
            </a:lvl1pPr>
            <a:lvl2pPr marL="477488" indent="0">
              <a:buNone/>
              <a:defRPr sz="2089">
                <a:solidFill>
                  <a:schemeClr val="tx1">
                    <a:tint val="75000"/>
                  </a:schemeClr>
                </a:solidFill>
              </a:defRPr>
            </a:lvl2pPr>
            <a:lvl3pPr marL="954975" indent="0">
              <a:buNone/>
              <a:defRPr sz="1880">
                <a:solidFill>
                  <a:schemeClr val="tx1">
                    <a:tint val="75000"/>
                  </a:schemeClr>
                </a:solidFill>
              </a:defRPr>
            </a:lvl3pPr>
            <a:lvl4pPr marL="1432463" indent="0">
              <a:buNone/>
              <a:defRPr sz="1671">
                <a:solidFill>
                  <a:schemeClr val="tx1">
                    <a:tint val="75000"/>
                  </a:schemeClr>
                </a:solidFill>
              </a:defRPr>
            </a:lvl4pPr>
            <a:lvl5pPr marL="1909952" indent="0">
              <a:buNone/>
              <a:defRPr sz="1671">
                <a:solidFill>
                  <a:schemeClr val="tx1">
                    <a:tint val="75000"/>
                  </a:schemeClr>
                </a:solidFill>
              </a:defRPr>
            </a:lvl5pPr>
            <a:lvl6pPr marL="2387438" indent="0">
              <a:buNone/>
              <a:defRPr sz="1671">
                <a:solidFill>
                  <a:schemeClr val="tx1">
                    <a:tint val="75000"/>
                  </a:schemeClr>
                </a:solidFill>
              </a:defRPr>
            </a:lvl6pPr>
            <a:lvl7pPr marL="2864927" indent="0">
              <a:buNone/>
              <a:defRPr sz="1671">
                <a:solidFill>
                  <a:schemeClr val="tx1">
                    <a:tint val="75000"/>
                  </a:schemeClr>
                </a:solidFill>
              </a:defRPr>
            </a:lvl7pPr>
            <a:lvl8pPr marL="3342415" indent="0">
              <a:buNone/>
              <a:defRPr sz="1671">
                <a:solidFill>
                  <a:schemeClr val="tx1">
                    <a:tint val="75000"/>
                  </a:schemeClr>
                </a:solidFill>
              </a:defRPr>
            </a:lvl8pPr>
            <a:lvl9pPr marL="3819902" indent="0">
              <a:buNone/>
              <a:defRPr sz="1671">
                <a:solidFill>
                  <a:schemeClr val="tx1">
                    <a:tint val="75000"/>
                  </a:schemeClr>
                </a:solidFill>
              </a:defRPr>
            </a:lvl9pPr>
          </a:lstStyle>
          <a:p>
            <a:pPr lvl="0"/>
            <a:r>
              <a:rPr lang="zh-CN" altLang="en-US" smtClean="0"/>
              <a:t>单击此处编辑母版文本样式</a:t>
            </a:r>
          </a:p>
        </p:txBody>
      </p:sp>
    </p:spTree>
    <p:extLst>
      <p:ext uri="{BB962C8B-B14F-4D97-AF65-F5344CB8AC3E}">
        <p14:creationId xmlns:p14="http://schemas.microsoft.com/office/powerpoint/2010/main" val="32078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49703" y="1099524"/>
            <a:ext cx="6116693" cy="549021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466944" y="1099524"/>
            <a:ext cx="6016418" cy="549021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0421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688849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3.jpe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3.jpe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2013年PPT78模板 拷贝"/>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584" y="-6350"/>
            <a:ext cx="12743922" cy="716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4"/>
          <p:cNvSpPr>
            <a:spLocks noGrp="1" noChangeArrowheads="1"/>
          </p:cNvSpPr>
          <p:nvPr>
            <p:ph type="title"/>
          </p:nvPr>
        </p:nvSpPr>
        <p:spPr bwMode="auto">
          <a:xfrm>
            <a:off x="548195" y="223843"/>
            <a:ext cx="5517920" cy="714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单击此处标题样式</a:t>
            </a:r>
          </a:p>
        </p:txBody>
      </p:sp>
    </p:spTree>
  </p:cSld>
  <p:clrMap bg1="lt1" tx1="dk1" bg2="lt2" tx2="dk2" accent1="accent1" accent2="accent2" accent3="accent3" accent4="accent4" accent5="accent5" accent6="accent6" hlink="hlink" folHlink="folHlink"/>
  <p:sldLayoutIdLst>
    <p:sldLayoutId id="2147485452" r:id="rId1"/>
    <p:sldLayoutId id="2147485453" r:id="rId2"/>
    <p:sldLayoutId id="2147485474" r:id="rId3"/>
    <p:sldLayoutId id="2147485475" r:id="rId4"/>
  </p:sldLayoutIdLst>
  <p:timing>
    <p:tnLst>
      <p:par>
        <p:cTn id="1" dur="indefinite" restart="never" nodeType="tmRoot"/>
      </p:par>
    </p:tnLst>
  </p:timing>
  <p:txStyles>
    <p:titleStyle>
      <a:lvl1pPr algn="l" rtl="0" eaLnBrk="0" fontAlgn="base" hangingPunct="0">
        <a:spcBef>
          <a:spcPct val="0"/>
        </a:spcBef>
        <a:spcAft>
          <a:spcPct val="0"/>
        </a:spcAft>
        <a:defRPr sz="3700">
          <a:solidFill>
            <a:schemeClr val="tx1"/>
          </a:solidFill>
          <a:latin typeface="微软雅黑" pitchFamily="34" charset="-122"/>
          <a:ea typeface="微软雅黑" pitchFamily="34" charset="-122"/>
          <a:cs typeface="+mj-cs"/>
        </a:defRPr>
      </a:lvl1pPr>
      <a:lvl2pPr algn="l" rtl="0" eaLnBrk="0" fontAlgn="base" hangingPunct="0">
        <a:spcBef>
          <a:spcPct val="0"/>
        </a:spcBef>
        <a:spcAft>
          <a:spcPct val="0"/>
        </a:spcAft>
        <a:defRPr sz="3700">
          <a:solidFill>
            <a:schemeClr val="tx1"/>
          </a:solidFill>
          <a:latin typeface="微软雅黑" pitchFamily="34" charset="-122"/>
          <a:ea typeface="微软雅黑" pitchFamily="34" charset="-122"/>
        </a:defRPr>
      </a:lvl2pPr>
      <a:lvl3pPr algn="l" rtl="0" eaLnBrk="0" fontAlgn="base" hangingPunct="0">
        <a:spcBef>
          <a:spcPct val="0"/>
        </a:spcBef>
        <a:spcAft>
          <a:spcPct val="0"/>
        </a:spcAft>
        <a:defRPr sz="3700">
          <a:solidFill>
            <a:schemeClr val="tx1"/>
          </a:solidFill>
          <a:latin typeface="微软雅黑" pitchFamily="34" charset="-122"/>
          <a:ea typeface="微软雅黑" pitchFamily="34" charset="-122"/>
        </a:defRPr>
      </a:lvl3pPr>
      <a:lvl4pPr algn="l" rtl="0" eaLnBrk="0" fontAlgn="base" hangingPunct="0">
        <a:spcBef>
          <a:spcPct val="0"/>
        </a:spcBef>
        <a:spcAft>
          <a:spcPct val="0"/>
        </a:spcAft>
        <a:defRPr sz="3700">
          <a:solidFill>
            <a:schemeClr val="tx1"/>
          </a:solidFill>
          <a:latin typeface="微软雅黑" pitchFamily="34" charset="-122"/>
          <a:ea typeface="微软雅黑" pitchFamily="34" charset="-122"/>
        </a:defRPr>
      </a:lvl4pPr>
      <a:lvl5pPr algn="l" rtl="0" eaLnBrk="0" fontAlgn="base" hangingPunct="0">
        <a:spcBef>
          <a:spcPct val="0"/>
        </a:spcBef>
        <a:spcAft>
          <a:spcPct val="0"/>
        </a:spcAft>
        <a:defRPr sz="3700">
          <a:solidFill>
            <a:schemeClr val="tx1"/>
          </a:solidFill>
          <a:latin typeface="微软雅黑" pitchFamily="34" charset="-122"/>
          <a:ea typeface="微软雅黑" pitchFamily="34" charset="-122"/>
        </a:defRPr>
      </a:lvl5pPr>
      <a:lvl6pPr marL="477488" algn="ctr" rtl="0" fontAlgn="base">
        <a:spcBef>
          <a:spcPct val="0"/>
        </a:spcBef>
        <a:spcAft>
          <a:spcPct val="0"/>
        </a:spcAft>
        <a:defRPr sz="4595">
          <a:solidFill>
            <a:schemeClr val="tx2"/>
          </a:solidFill>
          <a:latin typeface="Arial" charset="0"/>
          <a:ea typeface="宋体" charset="-122"/>
        </a:defRPr>
      </a:lvl6pPr>
      <a:lvl7pPr marL="954975" algn="ctr" rtl="0" fontAlgn="base">
        <a:spcBef>
          <a:spcPct val="0"/>
        </a:spcBef>
        <a:spcAft>
          <a:spcPct val="0"/>
        </a:spcAft>
        <a:defRPr sz="4595">
          <a:solidFill>
            <a:schemeClr val="tx2"/>
          </a:solidFill>
          <a:latin typeface="Arial" charset="0"/>
          <a:ea typeface="宋体" charset="-122"/>
        </a:defRPr>
      </a:lvl7pPr>
      <a:lvl8pPr marL="1432463" algn="ctr" rtl="0" fontAlgn="base">
        <a:spcBef>
          <a:spcPct val="0"/>
        </a:spcBef>
        <a:spcAft>
          <a:spcPct val="0"/>
        </a:spcAft>
        <a:defRPr sz="4595">
          <a:solidFill>
            <a:schemeClr val="tx2"/>
          </a:solidFill>
          <a:latin typeface="Arial" charset="0"/>
          <a:ea typeface="宋体" charset="-122"/>
        </a:defRPr>
      </a:lvl8pPr>
      <a:lvl9pPr marL="1909952" algn="ctr" rtl="0" fontAlgn="base">
        <a:spcBef>
          <a:spcPct val="0"/>
        </a:spcBef>
        <a:spcAft>
          <a:spcPct val="0"/>
        </a:spcAft>
        <a:defRPr sz="4595">
          <a:solidFill>
            <a:schemeClr val="tx2"/>
          </a:solidFill>
          <a:latin typeface="Arial" charset="0"/>
          <a:ea typeface="宋体" charset="-122"/>
        </a:defRPr>
      </a:lvl9pPr>
    </p:titleStyle>
    <p:bodyStyle>
      <a:lvl1pPr marL="357179" indent="-357179" algn="l" rtl="0" eaLnBrk="0" fontAlgn="base" hangingPunct="0">
        <a:spcBef>
          <a:spcPct val="20000"/>
        </a:spcBef>
        <a:spcAft>
          <a:spcPct val="0"/>
        </a:spcAft>
        <a:buChar char="•"/>
        <a:defRPr sz="3300">
          <a:solidFill>
            <a:schemeClr val="tx1"/>
          </a:solidFill>
          <a:latin typeface="+mn-lt"/>
          <a:ea typeface="+mn-ea"/>
          <a:cs typeface="+mn-cs"/>
        </a:defRPr>
      </a:lvl1pPr>
      <a:lvl2pPr marL="774681" indent="-296855" algn="l" rtl="0" eaLnBrk="0" fontAlgn="base" hangingPunct="0">
        <a:spcBef>
          <a:spcPct val="20000"/>
        </a:spcBef>
        <a:spcAft>
          <a:spcPct val="0"/>
        </a:spcAft>
        <a:buChar char="–"/>
        <a:defRPr sz="2900">
          <a:solidFill>
            <a:schemeClr val="tx1"/>
          </a:solidFill>
          <a:latin typeface="+mn-lt"/>
          <a:ea typeface="+mn-ea"/>
        </a:defRPr>
      </a:lvl2pPr>
      <a:lvl3pPr marL="1192184" indent="-238119" algn="l" rtl="0" eaLnBrk="0" fontAlgn="base" hangingPunct="0">
        <a:spcBef>
          <a:spcPct val="20000"/>
        </a:spcBef>
        <a:spcAft>
          <a:spcPct val="0"/>
        </a:spcAft>
        <a:buChar char="•"/>
        <a:defRPr sz="2500">
          <a:solidFill>
            <a:schemeClr val="tx1"/>
          </a:solidFill>
          <a:latin typeface="+mn-lt"/>
          <a:ea typeface="+mn-ea"/>
        </a:defRPr>
      </a:lvl3pPr>
      <a:lvl4pPr marL="1670009" indent="-238119" algn="l" rtl="0" eaLnBrk="0" fontAlgn="base" hangingPunct="0">
        <a:spcBef>
          <a:spcPct val="20000"/>
        </a:spcBef>
        <a:spcAft>
          <a:spcPct val="0"/>
        </a:spcAft>
        <a:buChar char="–"/>
        <a:defRPr sz="2000">
          <a:solidFill>
            <a:schemeClr val="tx1"/>
          </a:solidFill>
          <a:latin typeface="+mn-lt"/>
          <a:ea typeface="+mn-ea"/>
        </a:defRPr>
      </a:lvl4pPr>
      <a:lvl5pPr marL="2147834" indent="-238119" algn="l" rtl="0" eaLnBrk="0" fontAlgn="base" hangingPunct="0">
        <a:spcBef>
          <a:spcPct val="20000"/>
        </a:spcBef>
        <a:spcAft>
          <a:spcPct val="0"/>
        </a:spcAft>
        <a:buChar char="»"/>
        <a:defRPr sz="2000">
          <a:solidFill>
            <a:schemeClr val="tx1"/>
          </a:solidFill>
          <a:latin typeface="+mn-lt"/>
          <a:ea typeface="+mn-ea"/>
        </a:defRPr>
      </a:lvl5pPr>
      <a:lvl6pPr marL="2626182" indent="-238744" algn="l" rtl="0" fontAlgn="base">
        <a:spcBef>
          <a:spcPct val="20000"/>
        </a:spcBef>
        <a:spcAft>
          <a:spcPct val="0"/>
        </a:spcAft>
        <a:buChar char="»"/>
        <a:defRPr sz="2089">
          <a:solidFill>
            <a:schemeClr val="tx1"/>
          </a:solidFill>
          <a:latin typeface="+mn-lt"/>
          <a:ea typeface="+mn-ea"/>
        </a:defRPr>
      </a:lvl6pPr>
      <a:lvl7pPr marL="3103670" indent="-238744" algn="l" rtl="0" fontAlgn="base">
        <a:spcBef>
          <a:spcPct val="20000"/>
        </a:spcBef>
        <a:spcAft>
          <a:spcPct val="0"/>
        </a:spcAft>
        <a:buChar char="»"/>
        <a:defRPr sz="2089">
          <a:solidFill>
            <a:schemeClr val="tx1"/>
          </a:solidFill>
          <a:latin typeface="+mn-lt"/>
          <a:ea typeface="+mn-ea"/>
        </a:defRPr>
      </a:lvl7pPr>
      <a:lvl8pPr marL="3581159" indent="-238744" algn="l" rtl="0" fontAlgn="base">
        <a:spcBef>
          <a:spcPct val="20000"/>
        </a:spcBef>
        <a:spcAft>
          <a:spcPct val="0"/>
        </a:spcAft>
        <a:buChar char="»"/>
        <a:defRPr sz="2089">
          <a:solidFill>
            <a:schemeClr val="tx1"/>
          </a:solidFill>
          <a:latin typeface="+mn-lt"/>
          <a:ea typeface="+mn-ea"/>
        </a:defRPr>
      </a:lvl8pPr>
      <a:lvl9pPr marL="4058645" indent="-238744" algn="l" rtl="0" fontAlgn="base">
        <a:spcBef>
          <a:spcPct val="20000"/>
        </a:spcBef>
        <a:spcAft>
          <a:spcPct val="0"/>
        </a:spcAft>
        <a:buChar char="»"/>
        <a:defRPr sz="2089">
          <a:solidFill>
            <a:schemeClr val="tx1"/>
          </a:solidFill>
          <a:latin typeface="+mn-lt"/>
          <a:ea typeface="+mn-ea"/>
        </a:defRPr>
      </a:lvl9pPr>
    </p:bodyStyle>
    <p:otherStyle>
      <a:defPPr>
        <a:defRPr lang="zh-CN"/>
      </a:defPPr>
      <a:lvl1pPr marL="0" algn="l" defTabSz="954975" rtl="0" eaLnBrk="1" latinLnBrk="0" hangingPunct="1">
        <a:defRPr sz="1880" kern="1200">
          <a:solidFill>
            <a:schemeClr val="tx1"/>
          </a:solidFill>
          <a:latin typeface="+mn-lt"/>
          <a:ea typeface="+mn-ea"/>
          <a:cs typeface="+mn-cs"/>
        </a:defRPr>
      </a:lvl1pPr>
      <a:lvl2pPr marL="477488" algn="l" defTabSz="954975" rtl="0" eaLnBrk="1" latinLnBrk="0" hangingPunct="1">
        <a:defRPr sz="1880" kern="1200">
          <a:solidFill>
            <a:schemeClr val="tx1"/>
          </a:solidFill>
          <a:latin typeface="+mn-lt"/>
          <a:ea typeface="+mn-ea"/>
          <a:cs typeface="+mn-cs"/>
        </a:defRPr>
      </a:lvl2pPr>
      <a:lvl3pPr marL="954975" algn="l" defTabSz="954975" rtl="0" eaLnBrk="1" latinLnBrk="0" hangingPunct="1">
        <a:defRPr sz="1880" kern="1200">
          <a:solidFill>
            <a:schemeClr val="tx1"/>
          </a:solidFill>
          <a:latin typeface="+mn-lt"/>
          <a:ea typeface="+mn-ea"/>
          <a:cs typeface="+mn-cs"/>
        </a:defRPr>
      </a:lvl3pPr>
      <a:lvl4pPr marL="1432463" algn="l" defTabSz="954975" rtl="0" eaLnBrk="1" latinLnBrk="0" hangingPunct="1">
        <a:defRPr sz="1880" kern="1200">
          <a:solidFill>
            <a:schemeClr val="tx1"/>
          </a:solidFill>
          <a:latin typeface="+mn-lt"/>
          <a:ea typeface="+mn-ea"/>
          <a:cs typeface="+mn-cs"/>
        </a:defRPr>
      </a:lvl4pPr>
      <a:lvl5pPr marL="1909952" algn="l" defTabSz="954975" rtl="0" eaLnBrk="1" latinLnBrk="0" hangingPunct="1">
        <a:defRPr sz="1880" kern="1200">
          <a:solidFill>
            <a:schemeClr val="tx1"/>
          </a:solidFill>
          <a:latin typeface="+mn-lt"/>
          <a:ea typeface="+mn-ea"/>
          <a:cs typeface="+mn-cs"/>
        </a:defRPr>
      </a:lvl5pPr>
      <a:lvl6pPr marL="2387438" algn="l" defTabSz="954975" rtl="0" eaLnBrk="1" latinLnBrk="0" hangingPunct="1">
        <a:defRPr sz="1880" kern="1200">
          <a:solidFill>
            <a:schemeClr val="tx1"/>
          </a:solidFill>
          <a:latin typeface="+mn-lt"/>
          <a:ea typeface="+mn-ea"/>
          <a:cs typeface="+mn-cs"/>
        </a:defRPr>
      </a:lvl6pPr>
      <a:lvl7pPr marL="2864927" algn="l" defTabSz="954975" rtl="0" eaLnBrk="1" latinLnBrk="0" hangingPunct="1">
        <a:defRPr sz="1880" kern="1200">
          <a:solidFill>
            <a:schemeClr val="tx1"/>
          </a:solidFill>
          <a:latin typeface="+mn-lt"/>
          <a:ea typeface="+mn-ea"/>
          <a:cs typeface="+mn-cs"/>
        </a:defRPr>
      </a:lvl7pPr>
      <a:lvl8pPr marL="3342415" algn="l" defTabSz="954975" rtl="0" eaLnBrk="1" latinLnBrk="0" hangingPunct="1">
        <a:defRPr sz="1880" kern="1200">
          <a:solidFill>
            <a:schemeClr val="tx1"/>
          </a:solidFill>
          <a:latin typeface="+mn-lt"/>
          <a:ea typeface="+mn-ea"/>
          <a:cs typeface="+mn-cs"/>
        </a:defRPr>
      </a:lvl8pPr>
      <a:lvl9pPr marL="3819902" algn="l" defTabSz="954975" rtl="0" eaLnBrk="1" latinLnBrk="0" hangingPunct="1">
        <a:defRPr sz="1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8" cstate="print"/>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150281" y="46043"/>
            <a:ext cx="11230567"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150278" y="1100142"/>
            <a:ext cx="12432784" cy="548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 id="2147485459" r:id="rId6"/>
  </p:sldLayoutIdLst>
  <p:timing>
    <p:tnLst>
      <p:par>
        <p:cTn id="1" dur="indefinite" restart="never" nodeType="tmRoot"/>
      </p:par>
    </p:tnLst>
  </p:timing>
  <p:txStyles>
    <p:titleStyle>
      <a:lvl1pPr algn="l" defTabSz="954065" rtl="0" eaLnBrk="0" fontAlgn="base" hangingPunct="0">
        <a:lnSpc>
          <a:spcPct val="90000"/>
        </a:lnSpc>
        <a:spcBef>
          <a:spcPct val="0"/>
        </a:spcBef>
        <a:spcAft>
          <a:spcPct val="0"/>
        </a:spcAft>
        <a:defRPr sz="4500" kern="1200">
          <a:solidFill>
            <a:schemeClr val="tx1"/>
          </a:solidFill>
          <a:latin typeface="+mj-lt"/>
          <a:ea typeface="+mj-ea"/>
          <a:cs typeface="+mj-cs"/>
        </a:defRPr>
      </a:lvl1pPr>
      <a:lvl2pPr algn="l" defTabSz="954065" rtl="0" eaLnBrk="0" fontAlgn="base" hangingPunct="0">
        <a:lnSpc>
          <a:spcPct val="90000"/>
        </a:lnSpc>
        <a:spcBef>
          <a:spcPct val="0"/>
        </a:spcBef>
        <a:spcAft>
          <a:spcPct val="0"/>
        </a:spcAft>
        <a:defRPr sz="4500">
          <a:solidFill>
            <a:schemeClr val="tx1"/>
          </a:solidFill>
          <a:latin typeface="Calibri Light" pitchFamily="34" charset="0"/>
          <a:ea typeface="宋体" pitchFamily="2" charset="-122"/>
        </a:defRPr>
      </a:lvl2pPr>
      <a:lvl3pPr algn="l" defTabSz="954065" rtl="0" eaLnBrk="0" fontAlgn="base" hangingPunct="0">
        <a:lnSpc>
          <a:spcPct val="90000"/>
        </a:lnSpc>
        <a:spcBef>
          <a:spcPct val="0"/>
        </a:spcBef>
        <a:spcAft>
          <a:spcPct val="0"/>
        </a:spcAft>
        <a:defRPr sz="4500">
          <a:solidFill>
            <a:schemeClr val="tx1"/>
          </a:solidFill>
          <a:latin typeface="Calibri Light" pitchFamily="34" charset="0"/>
          <a:ea typeface="宋体" pitchFamily="2" charset="-122"/>
        </a:defRPr>
      </a:lvl3pPr>
      <a:lvl4pPr algn="l" defTabSz="954065" rtl="0" eaLnBrk="0" fontAlgn="base" hangingPunct="0">
        <a:lnSpc>
          <a:spcPct val="90000"/>
        </a:lnSpc>
        <a:spcBef>
          <a:spcPct val="0"/>
        </a:spcBef>
        <a:spcAft>
          <a:spcPct val="0"/>
        </a:spcAft>
        <a:defRPr sz="4500">
          <a:solidFill>
            <a:schemeClr val="tx1"/>
          </a:solidFill>
          <a:latin typeface="Calibri Light" pitchFamily="34" charset="0"/>
          <a:ea typeface="宋体" pitchFamily="2" charset="-122"/>
        </a:defRPr>
      </a:lvl4pPr>
      <a:lvl5pPr algn="l" defTabSz="954065" rtl="0" eaLnBrk="0" fontAlgn="base" hangingPunct="0">
        <a:lnSpc>
          <a:spcPct val="90000"/>
        </a:lnSpc>
        <a:spcBef>
          <a:spcPct val="0"/>
        </a:spcBef>
        <a:spcAft>
          <a:spcPct val="0"/>
        </a:spcAft>
        <a:defRPr sz="4500">
          <a:solidFill>
            <a:schemeClr val="tx1"/>
          </a:solidFill>
          <a:latin typeface="Calibri Light" pitchFamily="34" charset="0"/>
          <a:ea typeface="宋体" pitchFamily="2" charset="-122"/>
        </a:defRPr>
      </a:lvl5pPr>
      <a:lvl6pPr marL="457189" algn="l" defTabSz="954065" rtl="0" fontAlgn="base">
        <a:lnSpc>
          <a:spcPct val="90000"/>
        </a:lnSpc>
        <a:spcBef>
          <a:spcPct val="0"/>
        </a:spcBef>
        <a:spcAft>
          <a:spcPct val="0"/>
        </a:spcAft>
        <a:defRPr sz="4500">
          <a:solidFill>
            <a:schemeClr val="tx1"/>
          </a:solidFill>
          <a:latin typeface="Calibri Light" pitchFamily="34" charset="0"/>
          <a:ea typeface="宋体" pitchFamily="2" charset="-122"/>
        </a:defRPr>
      </a:lvl6pPr>
      <a:lvl7pPr marL="914378" algn="l" defTabSz="954065" rtl="0" fontAlgn="base">
        <a:lnSpc>
          <a:spcPct val="90000"/>
        </a:lnSpc>
        <a:spcBef>
          <a:spcPct val="0"/>
        </a:spcBef>
        <a:spcAft>
          <a:spcPct val="0"/>
        </a:spcAft>
        <a:defRPr sz="4500">
          <a:solidFill>
            <a:schemeClr val="tx1"/>
          </a:solidFill>
          <a:latin typeface="Calibri Light" pitchFamily="34" charset="0"/>
          <a:ea typeface="宋体" pitchFamily="2" charset="-122"/>
        </a:defRPr>
      </a:lvl7pPr>
      <a:lvl8pPr marL="1371566" algn="l" defTabSz="954065" rtl="0" fontAlgn="base">
        <a:lnSpc>
          <a:spcPct val="90000"/>
        </a:lnSpc>
        <a:spcBef>
          <a:spcPct val="0"/>
        </a:spcBef>
        <a:spcAft>
          <a:spcPct val="0"/>
        </a:spcAft>
        <a:defRPr sz="4500">
          <a:solidFill>
            <a:schemeClr val="tx1"/>
          </a:solidFill>
          <a:latin typeface="Calibri Light" pitchFamily="34" charset="0"/>
          <a:ea typeface="宋体" pitchFamily="2" charset="-122"/>
        </a:defRPr>
      </a:lvl8pPr>
      <a:lvl9pPr marL="1828754" algn="l" defTabSz="954065" rtl="0" fontAlgn="base">
        <a:lnSpc>
          <a:spcPct val="90000"/>
        </a:lnSpc>
        <a:spcBef>
          <a:spcPct val="0"/>
        </a:spcBef>
        <a:spcAft>
          <a:spcPct val="0"/>
        </a:spcAft>
        <a:defRPr sz="4500">
          <a:solidFill>
            <a:schemeClr val="tx1"/>
          </a:solidFill>
          <a:latin typeface="Calibri Light" pitchFamily="34" charset="0"/>
          <a:ea typeface="宋体" pitchFamily="2" charset="-122"/>
        </a:defRPr>
      </a:lvl9pPr>
    </p:titleStyle>
    <p:bodyStyle>
      <a:lvl1pPr marL="238119" indent="-238119" algn="l" defTabSz="954065" rtl="0" eaLnBrk="0" fontAlgn="base" hangingPunct="0">
        <a:lnSpc>
          <a:spcPct val="90000"/>
        </a:lnSpc>
        <a:spcBef>
          <a:spcPts val="1050"/>
        </a:spcBef>
        <a:spcAft>
          <a:spcPct val="0"/>
        </a:spcAft>
        <a:buFont typeface="Arial" panose="020B0604020202020204" pitchFamily="34" charset="0"/>
        <a:buChar char="•"/>
        <a:defRPr sz="2900" kern="1200">
          <a:solidFill>
            <a:schemeClr val="tx1"/>
          </a:solidFill>
          <a:latin typeface="+mn-lt"/>
          <a:ea typeface="+mn-ea"/>
          <a:cs typeface="+mn-cs"/>
        </a:defRPr>
      </a:lvl1pPr>
      <a:lvl2pPr marL="715945" indent="-238119" algn="l" defTabSz="954065" rtl="0" eaLnBrk="0" fontAlgn="base" hangingPunct="0">
        <a:lnSpc>
          <a:spcPct val="90000"/>
        </a:lnSpc>
        <a:spcBef>
          <a:spcPts val="525"/>
        </a:spcBef>
        <a:spcAft>
          <a:spcPct val="0"/>
        </a:spcAft>
        <a:buFont typeface="Arial" panose="020B0604020202020204" pitchFamily="34" charset="0"/>
        <a:buChar char="•"/>
        <a:defRPr sz="2500" kern="1200">
          <a:solidFill>
            <a:schemeClr val="tx1"/>
          </a:solidFill>
          <a:latin typeface="+mn-lt"/>
          <a:ea typeface="+mn-ea"/>
          <a:cs typeface="+mn-cs"/>
        </a:defRPr>
      </a:lvl2pPr>
      <a:lvl3pPr marL="1192184" indent="-238119" algn="l" defTabSz="954065" rtl="0" eaLnBrk="0" fontAlgn="base" hangingPunct="0">
        <a:lnSpc>
          <a:spcPct val="90000"/>
        </a:lnSpc>
        <a:spcBef>
          <a:spcPts val="525"/>
        </a:spcBef>
        <a:spcAft>
          <a:spcPct val="0"/>
        </a:spcAft>
        <a:buFont typeface="Arial" panose="020B0604020202020204" pitchFamily="34" charset="0"/>
        <a:buChar char="•"/>
        <a:defRPr sz="2000" kern="1200">
          <a:solidFill>
            <a:schemeClr val="tx1"/>
          </a:solidFill>
          <a:latin typeface="+mn-lt"/>
          <a:ea typeface="+mn-ea"/>
          <a:cs typeface="+mn-cs"/>
        </a:defRPr>
      </a:lvl3pPr>
      <a:lvl4pPr marL="1670009" indent="-238119" algn="l" defTabSz="954065"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defRPr>
      </a:lvl4pPr>
      <a:lvl5pPr marL="2147834" indent="-238119" algn="l" defTabSz="954065"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defRPr>
      </a:lvl5pPr>
      <a:lvl6pPr marL="2626182" indent="-238744" algn="l" defTabSz="954975"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6pPr>
      <a:lvl7pPr marL="3103670" indent="-238744" algn="l" defTabSz="954975"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7pPr>
      <a:lvl8pPr marL="3581159" indent="-238744" algn="l" defTabSz="954975"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8pPr>
      <a:lvl9pPr marL="4058645" indent="-238744" algn="l" defTabSz="954975"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9pPr>
    </p:bodyStyle>
    <p:otherStyle>
      <a:defPPr>
        <a:defRPr lang="zh-CN"/>
      </a:defPPr>
      <a:lvl1pPr marL="0" algn="l" defTabSz="954975" rtl="0" eaLnBrk="1" latinLnBrk="0" hangingPunct="1">
        <a:defRPr sz="1880" kern="1200">
          <a:solidFill>
            <a:schemeClr val="tx1"/>
          </a:solidFill>
          <a:latin typeface="+mn-lt"/>
          <a:ea typeface="+mn-ea"/>
          <a:cs typeface="+mn-cs"/>
        </a:defRPr>
      </a:lvl1pPr>
      <a:lvl2pPr marL="477488" algn="l" defTabSz="954975" rtl="0" eaLnBrk="1" latinLnBrk="0" hangingPunct="1">
        <a:defRPr sz="1880" kern="1200">
          <a:solidFill>
            <a:schemeClr val="tx1"/>
          </a:solidFill>
          <a:latin typeface="+mn-lt"/>
          <a:ea typeface="+mn-ea"/>
          <a:cs typeface="+mn-cs"/>
        </a:defRPr>
      </a:lvl2pPr>
      <a:lvl3pPr marL="954975" algn="l" defTabSz="954975" rtl="0" eaLnBrk="1" latinLnBrk="0" hangingPunct="1">
        <a:defRPr sz="1880" kern="1200">
          <a:solidFill>
            <a:schemeClr val="tx1"/>
          </a:solidFill>
          <a:latin typeface="+mn-lt"/>
          <a:ea typeface="+mn-ea"/>
          <a:cs typeface="+mn-cs"/>
        </a:defRPr>
      </a:lvl3pPr>
      <a:lvl4pPr marL="1432463" algn="l" defTabSz="954975" rtl="0" eaLnBrk="1" latinLnBrk="0" hangingPunct="1">
        <a:defRPr sz="1880" kern="1200">
          <a:solidFill>
            <a:schemeClr val="tx1"/>
          </a:solidFill>
          <a:latin typeface="+mn-lt"/>
          <a:ea typeface="+mn-ea"/>
          <a:cs typeface="+mn-cs"/>
        </a:defRPr>
      </a:lvl4pPr>
      <a:lvl5pPr marL="1909952" algn="l" defTabSz="954975" rtl="0" eaLnBrk="1" latinLnBrk="0" hangingPunct="1">
        <a:defRPr sz="1880" kern="1200">
          <a:solidFill>
            <a:schemeClr val="tx1"/>
          </a:solidFill>
          <a:latin typeface="+mn-lt"/>
          <a:ea typeface="+mn-ea"/>
          <a:cs typeface="+mn-cs"/>
        </a:defRPr>
      </a:lvl5pPr>
      <a:lvl6pPr marL="2387438" algn="l" defTabSz="954975" rtl="0" eaLnBrk="1" latinLnBrk="0" hangingPunct="1">
        <a:defRPr sz="1880" kern="1200">
          <a:solidFill>
            <a:schemeClr val="tx1"/>
          </a:solidFill>
          <a:latin typeface="+mn-lt"/>
          <a:ea typeface="+mn-ea"/>
          <a:cs typeface="+mn-cs"/>
        </a:defRPr>
      </a:lvl6pPr>
      <a:lvl7pPr marL="2864927" algn="l" defTabSz="954975" rtl="0" eaLnBrk="1" latinLnBrk="0" hangingPunct="1">
        <a:defRPr sz="1880" kern="1200">
          <a:solidFill>
            <a:schemeClr val="tx1"/>
          </a:solidFill>
          <a:latin typeface="+mn-lt"/>
          <a:ea typeface="+mn-ea"/>
          <a:cs typeface="+mn-cs"/>
        </a:defRPr>
      </a:lvl7pPr>
      <a:lvl8pPr marL="3342415" algn="l" defTabSz="954975" rtl="0" eaLnBrk="1" latinLnBrk="0" hangingPunct="1">
        <a:defRPr sz="1880" kern="1200">
          <a:solidFill>
            <a:schemeClr val="tx1"/>
          </a:solidFill>
          <a:latin typeface="+mn-lt"/>
          <a:ea typeface="+mn-ea"/>
          <a:cs typeface="+mn-cs"/>
        </a:defRPr>
      </a:lvl8pPr>
      <a:lvl9pPr marL="3819902" algn="l" defTabSz="954975" rtl="0" eaLnBrk="1" latinLnBrk="0" hangingPunct="1">
        <a:defRPr sz="18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5417" y="381353"/>
            <a:ext cx="10982504" cy="1384477"/>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75417" y="1906764"/>
            <a:ext cx="10982504" cy="454473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75417" y="6638855"/>
            <a:ext cx="2865001" cy="381353"/>
          </a:xfrm>
          <a:prstGeom prst="rect">
            <a:avLst/>
          </a:prstGeom>
        </p:spPr>
        <p:txBody>
          <a:bodyPr vert="horz" lIns="91440" tIns="45720" rIns="91440" bIns="45720" rtlCol="0" anchor="ctr"/>
          <a:lstStyle>
            <a:lvl1pPr algn="l">
              <a:defRPr sz="1253">
                <a:solidFill>
                  <a:schemeClr val="tx1">
                    <a:tint val="75000"/>
                  </a:schemeClr>
                </a:solidFill>
              </a:defRPr>
            </a:lvl1pPr>
          </a:lstStyle>
          <a:p>
            <a:fld id="{C764DE79-268F-4C1A-8933-263129D2AF90}" type="datetimeFigureOut">
              <a:rPr lang="en-US" dirty="0"/>
              <a:t>11/18/2016</a:t>
            </a:fld>
            <a:endParaRPr lang="en-US" dirty="0"/>
          </a:p>
        </p:txBody>
      </p:sp>
      <p:sp>
        <p:nvSpPr>
          <p:cNvPr id="5" name="Footer Placeholder 4"/>
          <p:cNvSpPr>
            <a:spLocks noGrp="1"/>
          </p:cNvSpPr>
          <p:nvPr>
            <p:ph type="ftr" sz="quarter" idx="3"/>
          </p:nvPr>
        </p:nvSpPr>
        <p:spPr>
          <a:xfrm>
            <a:off x="4217918" y="6638855"/>
            <a:ext cx="4297502" cy="381353"/>
          </a:xfrm>
          <a:prstGeom prst="rect">
            <a:avLst/>
          </a:prstGeom>
        </p:spPr>
        <p:txBody>
          <a:bodyPr vert="horz" lIns="91440" tIns="45720" rIns="91440" bIns="45720" rtlCol="0" anchor="ctr"/>
          <a:lstStyle>
            <a:lvl1pPr algn="ctr">
              <a:defRPr sz="125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992920" y="6638855"/>
            <a:ext cx="2865001" cy="381353"/>
          </a:xfrm>
          <a:prstGeom prst="rect">
            <a:avLst/>
          </a:prstGeom>
        </p:spPr>
        <p:txBody>
          <a:bodyPr vert="horz" lIns="91440" tIns="45720" rIns="91440" bIns="45720" rtlCol="0" anchor="ctr"/>
          <a:lstStyle>
            <a:lvl1pPr algn="r">
              <a:defRPr sz="1253">
                <a:solidFill>
                  <a:schemeClr val="tx1">
                    <a:tint val="75000"/>
                  </a:schemeClr>
                </a:solidFill>
              </a:defRPr>
            </a:lvl1pPr>
          </a:lstStyle>
          <a:p>
            <a:fld id="{48F63A3B-78C7-47BE-AE5E-E10140E04643}" type="slidenum">
              <a:rPr lang="en-US" dirty="0"/>
              <a:t>‹#›</a:t>
            </a:fld>
            <a:endParaRPr lang="en-US" dirty="0"/>
          </a:p>
        </p:txBody>
      </p:sp>
      <p:pic>
        <p:nvPicPr>
          <p:cNvPr id="7" name="图片 6"/>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0" y="0"/>
            <a:ext cx="12733338" cy="71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138367"/>
      </p:ext>
    </p:extLst>
  </p:cSld>
  <p:clrMap bg1="lt1" tx1="dk1" bg2="lt2" tx2="dk2" accent1="accent1" accent2="accent2" accent3="accent3" accent4="accent4" accent5="accent5" accent6="accent6" hlink="hlink" folHlink="folHlink"/>
  <p:sldLayoutIdLst>
    <p:sldLayoutId id="2147485493" r:id="rId1"/>
    <p:sldLayoutId id="2147485494" r:id="rId2"/>
    <p:sldLayoutId id="2147485495" r:id="rId3"/>
    <p:sldLayoutId id="2147485496" r:id="rId4"/>
    <p:sldLayoutId id="2147485497" r:id="rId5"/>
    <p:sldLayoutId id="2147485498" r:id="rId6"/>
    <p:sldLayoutId id="2147485499" r:id="rId7"/>
    <p:sldLayoutId id="2147485500" r:id="rId8"/>
    <p:sldLayoutId id="2147485501" r:id="rId9"/>
    <p:sldLayoutId id="2147485502" r:id="rId10"/>
    <p:sldLayoutId id="2147485503" r:id="rId11"/>
    <p:sldLayoutId id="2147485489" r:id="rId12"/>
    <p:sldLayoutId id="2147485490" r:id="rId13"/>
  </p:sldLayoutIdLst>
  <p:txStyles>
    <p:titleStyle>
      <a:lvl1pPr algn="l" defTabSz="954999" rtl="0" eaLnBrk="1" latinLnBrk="0" hangingPunct="1">
        <a:lnSpc>
          <a:spcPct val="90000"/>
        </a:lnSpc>
        <a:spcBef>
          <a:spcPct val="0"/>
        </a:spcBef>
        <a:buNone/>
        <a:defRPr sz="4595" kern="1200">
          <a:solidFill>
            <a:schemeClr val="tx1"/>
          </a:solidFill>
          <a:latin typeface="+mj-lt"/>
          <a:ea typeface="+mj-ea"/>
          <a:cs typeface="+mj-cs"/>
        </a:defRPr>
      </a:lvl1pPr>
    </p:titleStyle>
    <p:bodyStyle>
      <a:lvl1pPr marL="238750" indent="-238750" algn="l" defTabSz="954999" rtl="0" eaLnBrk="1" latinLnBrk="0" hangingPunct="1">
        <a:lnSpc>
          <a:spcPct val="90000"/>
        </a:lnSpc>
        <a:spcBef>
          <a:spcPts val="1044"/>
        </a:spcBef>
        <a:buFont typeface="Arial" panose="020B0604020202020204" pitchFamily="34" charset="0"/>
        <a:buChar char="•"/>
        <a:defRPr sz="2924" kern="1200">
          <a:solidFill>
            <a:schemeClr val="tx1"/>
          </a:solidFill>
          <a:latin typeface="+mn-lt"/>
          <a:ea typeface="+mn-ea"/>
          <a:cs typeface="+mn-cs"/>
        </a:defRPr>
      </a:lvl1pPr>
      <a:lvl2pPr marL="716250" indent="-238750" algn="l" defTabSz="954999" rtl="0" eaLnBrk="1" latinLnBrk="0" hangingPunct="1">
        <a:lnSpc>
          <a:spcPct val="90000"/>
        </a:lnSpc>
        <a:spcBef>
          <a:spcPts val="522"/>
        </a:spcBef>
        <a:buFont typeface="Arial" panose="020B0604020202020204" pitchFamily="34" charset="0"/>
        <a:buChar char="•"/>
        <a:defRPr sz="2507" kern="1200">
          <a:solidFill>
            <a:schemeClr val="tx1"/>
          </a:solidFill>
          <a:latin typeface="+mn-lt"/>
          <a:ea typeface="+mn-ea"/>
          <a:cs typeface="+mn-cs"/>
        </a:defRPr>
      </a:lvl2pPr>
      <a:lvl3pPr marL="1193749" indent="-238750" algn="l" defTabSz="954999" rtl="0" eaLnBrk="1" latinLnBrk="0" hangingPunct="1">
        <a:lnSpc>
          <a:spcPct val="90000"/>
        </a:lnSpc>
        <a:spcBef>
          <a:spcPts val="522"/>
        </a:spcBef>
        <a:buFont typeface="Arial" panose="020B0604020202020204" pitchFamily="34" charset="0"/>
        <a:buChar char="•"/>
        <a:defRPr sz="2089" kern="1200">
          <a:solidFill>
            <a:schemeClr val="tx1"/>
          </a:solidFill>
          <a:latin typeface="+mn-lt"/>
          <a:ea typeface="+mn-ea"/>
          <a:cs typeface="+mn-cs"/>
        </a:defRPr>
      </a:lvl3pPr>
      <a:lvl4pPr marL="1671249"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4pPr>
      <a:lvl5pPr marL="2148749"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5pPr>
      <a:lvl6pPr marL="2626248"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6pPr>
      <a:lvl7pPr marL="3103748"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7pPr>
      <a:lvl8pPr marL="3581248"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8pPr>
      <a:lvl9pPr marL="4058747"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9pPr>
    </p:bodyStyle>
    <p:otherStyle>
      <a:defPPr>
        <a:defRPr lang="en-US"/>
      </a:defPPr>
      <a:lvl1pPr marL="0" algn="l" defTabSz="954999" rtl="0" eaLnBrk="1" latinLnBrk="0" hangingPunct="1">
        <a:defRPr sz="1880" kern="1200">
          <a:solidFill>
            <a:schemeClr val="tx1"/>
          </a:solidFill>
          <a:latin typeface="+mn-lt"/>
          <a:ea typeface="+mn-ea"/>
          <a:cs typeface="+mn-cs"/>
        </a:defRPr>
      </a:lvl1pPr>
      <a:lvl2pPr marL="477500" algn="l" defTabSz="954999" rtl="0" eaLnBrk="1" latinLnBrk="0" hangingPunct="1">
        <a:defRPr sz="1880" kern="1200">
          <a:solidFill>
            <a:schemeClr val="tx1"/>
          </a:solidFill>
          <a:latin typeface="+mn-lt"/>
          <a:ea typeface="+mn-ea"/>
          <a:cs typeface="+mn-cs"/>
        </a:defRPr>
      </a:lvl2pPr>
      <a:lvl3pPr marL="954999" algn="l" defTabSz="954999" rtl="0" eaLnBrk="1" latinLnBrk="0" hangingPunct="1">
        <a:defRPr sz="1880" kern="1200">
          <a:solidFill>
            <a:schemeClr val="tx1"/>
          </a:solidFill>
          <a:latin typeface="+mn-lt"/>
          <a:ea typeface="+mn-ea"/>
          <a:cs typeface="+mn-cs"/>
        </a:defRPr>
      </a:lvl3pPr>
      <a:lvl4pPr marL="1432499" algn="l" defTabSz="954999" rtl="0" eaLnBrk="1" latinLnBrk="0" hangingPunct="1">
        <a:defRPr sz="1880" kern="1200">
          <a:solidFill>
            <a:schemeClr val="tx1"/>
          </a:solidFill>
          <a:latin typeface="+mn-lt"/>
          <a:ea typeface="+mn-ea"/>
          <a:cs typeface="+mn-cs"/>
        </a:defRPr>
      </a:lvl4pPr>
      <a:lvl5pPr marL="1909999" algn="l" defTabSz="954999" rtl="0" eaLnBrk="1" latinLnBrk="0" hangingPunct="1">
        <a:defRPr sz="1880" kern="1200">
          <a:solidFill>
            <a:schemeClr val="tx1"/>
          </a:solidFill>
          <a:latin typeface="+mn-lt"/>
          <a:ea typeface="+mn-ea"/>
          <a:cs typeface="+mn-cs"/>
        </a:defRPr>
      </a:lvl5pPr>
      <a:lvl6pPr marL="2387498" algn="l" defTabSz="954999" rtl="0" eaLnBrk="1" latinLnBrk="0" hangingPunct="1">
        <a:defRPr sz="1880" kern="1200">
          <a:solidFill>
            <a:schemeClr val="tx1"/>
          </a:solidFill>
          <a:latin typeface="+mn-lt"/>
          <a:ea typeface="+mn-ea"/>
          <a:cs typeface="+mn-cs"/>
        </a:defRPr>
      </a:lvl6pPr>
      <a:lvl7pPr marL="2864998" algn="l" defTabSz="954999" rtl="0" eaLnBrk="1" latinLnBrk="0" hangingPunct="1">
        <a:defRPr sz="1880" kern="1200">
          <a:solidFill>
            <a:schemeClr val="tx1"/>
          </a:solidFill>
          <a:latin typeface="+mn-lt"/>
          <a:ea typeface="+mn-ea"/>
          <a:cs typeface="+mn-cs"/>
        </a:defRPr>
      </a:lvl7pPr>
      <a:lvl8pPr marL="3342498" algn="l" defTabSz="954999" rtl="0" eaLnBrk="1" latinLnBrk="0" hangingPunct="1">
        <a:defRPr sz="1880" kern="1200">
          <a:solidFill>
            <a:schemeClr val="tx1"/>
          </a:solidFill>
          <a:latin typeface="+mn-lt"/>
          <a:ea typeface="+mn-ea"/>
          <a:cs typeface="+mn-cs"/>
        </a:defRPr>
      </a:lvl8pPr>
      <a:lvl9pPr marL="3819997" algn="l" defTabSz="954999" rtl="0" eaLnBrk="1" latinLnBrk="0" hangingPunct="1">
        <a:defRPr sz="188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5417" y="381353"/>
            <a:ext cx="10982504" cy="1384477"/>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75417" y="1906764"/>
            <a:ext cx="10982504" cy="454473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75417" y="6638855"/>
            <a:ext cx="2865001" cy="381353"/>
          </a:xfrm>
          <a:prstGeom prst="rect">
            <a:avLst/>
          </a:prstGeom>
        </p:spPr>
        <p:txBody>
          <a:bodyPr vert="horz" lIns="91440" tIns="45720" rIns="91440" bIns="45720" rtlCol="0" anchor="ctr"/>
          <a:lstStyle>
            <a:lvl1pPr algn="l">
              <a:defRPr sz="1253">
                <a:solidFill>
                  <a:schemeClr val="tx1">
                    <a:tint val="75000"/>
                  </a:schemeClr>
                </a:solidFill>
              </a:defRPr>
            </a:lvl1pPr>
          </a:lstStyle>
          <a:p>
            <a:fld id="{C764DE79-268F-4C1A-8933-263129D2AF90}" type="datetimeFigureOut">
              <a:rPr lang="en-US" dirty="0"/>
              <a:t>11/18/2016</a:t>
            </a:fld>
            <a:endParaRPr lang="en-US" dirty="0"/>
          </a:p>
        </p:txBody>
      </p:sp>
      <p:sp>
        <p:nvSpPr>
          <p:cNvPr id="5" name="Footer Placeholder 4"/>
          <p:cNvSpPr>
            <a:spLocks noGrp="1"/>
          </p:cNvSpPr>
          <p:nvPr>
            <p:ph type="ftr" sz="quarter" idx="3"/>
          </p:nvPr>
        </p:nvSpPr>
        <p:spPr>
          <a:xfrm>
            <a:off x="4217918" y="6638855"/>
            <a:ext cx="4297502" cy="381353"/>
          </a:xfrm>
          <a:prstGeom prst="rect">
            <a:avLst/>
          </a:prstGeom>
        </p:spPr>
        <p:txBody>
          <a:bodyPr vert="horz" lIns="91440" tIns="45720" rIns="91440" bIns="45720" rtlCol="0" anchor="ctr"/>
          <a:lstStyle>
            <a:lvl1pPr algn="ctr">
              <a:defRPr sz="125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992920" y="6638855"/>
            <a:ext cx="2865001" cy="381353"/>
          </a:xfrm>
          <a:prstGeom prst="rect">
            <a:avLst/>
          </a:prstGeom>
        </p:spPr>
        <p:txBody>
          <a:bodyPr vert="horz" lIns="91440" tIns="45720" rIns="91440" bIns="45720" rtlCol="0" anchor="ctr"/>
          <a:lstStyle>
            <a:lvl1pPr algn="r">
              <a:defRPr sz="1253">
                <a:solidFill>
                  <a:schemeClr val="tx1">
                    <a:tint val="75000"/>
                  </a:schemeClr>
                </a:solidFill>
              </a:defRPr>
            </a:lvl1pPr>
          </a:lstStyle>
          <a:p>
            <a:fld id="{48F63A3B-78C7-47BE-AE5E-E10140E04643}" type="slidenum">
              <a:rPr lang="en-US" dirty="0"/>
              <a:t>‹#›</a:t>
            </a:fld>
            <a:endParaRPr lang="en-US" dirty="0"/>
          </a:p>
        </p:txBody>
      </p:sp>
      <p:pic>
        <p:nvPicPr>
          <p:cNvPr id="7" name="图片 6"/>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0" y="0"/>
            <a:ext cx="12733338" cy="71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4090125"/>
      </p:ext>
    </p:extLst>
  </p:cSld>
  <p:clrMap bg1="lt1" tx1="dk1" bg2="lt2" tx2="dk2" accent1="accent1" accent2="accent2" accent3="accent3" accent4="accent4" accent5="accent5" accent6="accent6" hlink="hlink" folHlink="folHlink"/>
  <p:sldLayoutIdLst>
    <p:sldLayoutId id="2147485505" r:id="rId1"/>
    <p:sldLayoutId id="2147485506" r:id="rId2"/>
    <p:sldLayoutId id="2147485507" r:id="rId3"/>
    <p:sldLayoutId id="2147485508" r:id="rId4"/>
    <p:sldLayoutId id="2147485509" r:id="rId5"/>
    <p:sldLayoutId id="2147485510" r:id="rId6"/>
    <p:sldLayoutId id="2147485511" r:id="rId7"/>
    <p:sldLayoutId id="2147485512" r:id="rId8"/>
    <p:sldLayoutId id="2147485513" r:id="rId9"/>
    <p:sldLayoutId id="2147485514" r:id="rId10"/>
    <p:sldLayoutId id="2147485515" r:id="rId11"/>
    <p:sldLayoutId id="2147485516" r:id="rId12"/>
    <p:sldLayoutId id="2147485517" r:id="rId13"/>
  </p:sldLayoutIdLst>
  <p:txStyles>
    <p:titleStyle>
      <a:lvl1pPr algn="l" defTabSz="954999" rtl="0" eaLnBrk="1" latinLnBrk="0" hangingPunct="1">
        <a:lnSpc>
          <a:spcPct val="90000"/>
        </a:lnSpc>
        <a:spcBef>
          <a:spcPct val="0"/>
        </a:spcBef>
        <a:buNone/>
        <a:defRPr sz="4595" kern="1200">
          <a:solidFill>
            <a:schemeClr val="tx1"/>
          </a:solidFill>
          <a:latin typeface="+mj-lt"/>
          <a:ea typeface="+mj-ea"/>
          <a:cs typeface="+mj-cs"/>
        </a:defRPr>
      </a:lvl1pPr>
    </p:titleStyle>
    <p:bodyStyle>
      <a:lvl1pPr marL="238750" indent="-238750" algn="l" defTabSz="954999" rtl="0" eaLnBrk="1" latinLnBrk="0" hangingPunct="1">
        <a:lnSpc>
          <a:spcPct val="90000"/>
        </a:lnSpc>
        <a:spcBef>
          <a:spcPts val="1044"/>
        </a:spcBef>
        <a:buFont typeface="Arial" panose="020B0604020202020204" pitchFamily="34" charset="0"/>
        <a:buChar char="•"/>
        <a:defRPr sz="2924" kern="1200">
          <a:solidFill>
            <a:schemeClr val="tx1"/>
          </a:solidFill>
          <a:latin typeface="+mn-lt"/>
          <a:ea typeface="+mn-ea"/>
          <a:cs typeface="+mn-cs"/>
        </a:defRPr>
      </a:lvl1pPr>
      <a:lvl2pPr marL="716250" indent="-238750" algn="l" defTabSz="954999" rtl="0" eaLnBrk="1" latinLnBrk="0" hangingPunct="1">
        <a:lnSpc>
          <a:spcPct val="90000"/>
        </a:lnSpc>
        <a:spcBef>
          <a:spcPts val="522"/>
        </a:spcBef>
        <a:buFont typeface="Arial" panose="020B0604020202020204" pitchFamily="34" charset="0"/>
        <a:buChar char="•"/>
        <a:defRPr sz="2507" kern="1200">
          <a:solidFill>
            <a:schemeClr val="tx1"/>
          </a:solidFill>
          <a:latin typeface="+mn-lt"/>
          <a:ea typeface="+mn-ea"/>
          <a:cs typeface="+mn-cs"/>
        </a:defRPr>
      </a:lvl2pPr>
      <a:lvl3pPr marL="1193749" indent="-238750" algn="l" defTabSz="954999" rtl="0" eaLnBrk="1" latinLnBrk="0" hangingPunct="1">
        <a:lnSpc>
          <a:spcPct val="90000"/>
        </a:lnSpc>
        <a:spcBef>
          <a:spcPts val="522"/>
        </a:spcBef>
        <a:buFont typeface="Arial" panose="020B0604020202020204" pitchFamily="34" charset="0"/>
        <a:buChar char="•"/>
        <a:defRPr sz="2089" kern="1200">
          <a:solidFill>
            <a:schemeClr val="tx1"/>
          </a:solidFill>
          <a:latin typeface="+mn-lt"/>
          <a:ea typeface="+mn-ea"/>
          <a:cs typeface="+mn-cs"/>
        </a:defRPr>
      </a:lvl3pPr>
      <a:lvl4pPr marL="1671249"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4pPr>
      <a:lvl5pPr marL="2148749"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5pPr>
      <a:lvl6pPr marL="2626248"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6pPr>
      <a:lvl7pPr marL="3103748"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7pPr>
      <a:lvl8pPr marL="3581248"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8pPr>
      <a:lvl9pPr marL="4058747" indent="-238750" algn="l" defTabSz="954999" rtl="0" eaLnBrk="1" latinLnBrk="0" hangingPunct="1">
        <a:lnSpc>
          <a:spcPct val="90000"/>
        </a:lnSpc>
        <a:spcBef>
          <a:spcPts val="522"/>
        </a:spcBef>
        <a:buFont typeface="Arial" panose="020B0604020202020204" pitchFamily="34" charset="0"/>
        <a:buChar char="•"/>
        <a:defRPr sz="1880" kern="1200">
          <a:solidFill>
            <a:schemeClr val="tx1"/>
          </a:solidFill>
          <a:latin typeface="+mn-lt"/>
          <a:ea typeface="+mn-ea"/>
          <a:cs typeface="+mn-cs"/>
        </a:defRPr>
      </a:lvl9pPr>
    </p:bodyStyle>
    <p:otherStyle>
      <a:defPPr>
        <a:defRPr lang="en-US"/>
      </a:defPPr>
      <a:lvl1pPr marL="0" algn="l" defTabSz="954999" rtl="0" eaLnBrk="1" latinLnBrk="0" hangingPunct="1">
        <a:defRPr sz="1880" kern="1200">
          <a:solidFill>
            <a:schemeClr val="tx1"/>
          </a:solidFill>
          <a:latin typeface="+mn-lt"/>
          <a:ea typeface="+mn-ea"/>
          <a:cs typeface="+mn-cs"/>
        </a:defRPr>
      </a:lvl1pPr>
      <a:lvl2pPr marL="477500" algn="l" defTabSz="954999" rtl="0" eaLnBrk="1" latinLnBrk="0" hangingPunct="1">
        <a:defRPr sz="1880" kern="1200">
          <a:solidFill>
            <a:schemeClr val="tx1"/>
          </a:solidFill>
          <a:latin typeface="+mn-lt"/>
          <a:ea typeface="+mn-ea"/>
          <a:cs typeface="+mn-cs"/>
        </a:defRPr>
      </a:lvl2pPr>
      <a:lvl3pPr marL="954999" algn="l" defTabSz="954999" rtl="0" eaLnBrk="1" latinLnBrk="0" hangingPunct="1">
        <a:defRPr sz="1880" kern="1200">
          <a:solidFill>
            <a:schemeClr val="tx1"/>
          </a:solidFill>
          <a:latin typeface="+mn-lt"/>
          <a:ea typeface="+mn-ea"/>
          <a:cs typeface="+mn-cs"/>
        </a:defRPr>
      </a:lvl3pPr>
      <a:lvl4pPr marL="1432499" algn="l" defTabSz="954999" rtl="0" eaLnBrk="1" latinLnBrk="0" hangingPunct="1">
        <a:defRPr sz="1880" kern="1200">
          <a:solidFill>
            <a:schemeClr val="tx1"/>
          </a:solidFill>
          <a:latin typeface="+mn-lt"/>
          <a:ea typeface="+mn-ea"/>
          <a:cs typeface="+mn-cs"/>
        </a:defRPr>
      </a:lvl4pPr>
      <a:lvl5pPr marL="1909999" algn="l" defTabSz="954999" rtl="0" eaLnBrk="1" latinLnBrk="0" hangingPunct="1">
        <a:defRPr sz="1880" kern="1200">
          <a:solidFill>
            <a:schemeClr val="tx1"/>
          </a:solidFill>
          <a:latin typeface="+mn-lt"/>
          <a:ea typeface="+mn-ea"/>
          <a:cs typeface="+mn-cs"/>
        </a:defRPr>
      </a:lvl5pPr>
      <a:lvl6pPr marL="2387498" algn="l" defTabSz="954999" rtl="0" eaLnBrk="1" latinLnBrk="0" hangingPunct="1">
        <a:defRPr sz="1880" kern="1200">
          <a:solidFill>
            <a:schemeClr val="tx1"/>
          </a:solidFill>
          <a:latin typeface="+mn-lt"/>
          <a:ea typeface="+mn-ea"/>
          <a:cs typeface="+mn-cs"/>
        </a:defRPr>
      </a:lvl6pPr>
      <a:lvl7pPr marL="2864998" algn="l" defTabSz="954999" rtl="0" eaLnBrk="1" latinLnBrk="0" hangingPunct="1">
        <a:defRPr sz="1880" kern="1200">
          <a:solidFill>
            <a:schemeClr val="tx1"/>
          </a:solidFill>
          <a:latin typeface="+mn-lt"/>
          <a:ea typeface="+mn-ea"/>
          <a:cs typeface="+mn-cs"/>
        </a:defRPr>
      </a:lvl7pPr>
      <a:lvl8pPr marL="3342498" algn="l" defTabSz="954999" rtl="0" eaLnBrk="1" latinLnBrk="0" hangingPunct="1">
        <a:defRPr sz="1880" kern="1200">
          <a:solidFill>
            <a:schemeClr val="tx1"/>
          </a:solidFill>
          <a:latin typeface="+mn-lt"/>
          <a:ea typeface="+mn-ea"/>
          <a:cs typeface="+mn-cs"/>
        </a:defRPr>
      </a:lvl8pPr>
      <a:lvl9pPr marL="3819997" algn="l" defTabSz="954999" rtl="0" eaLnBrk="1" latinLnBrk="0" hangingPunct="1">
        <a:defRPr sz="1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5.xml"/><Relationship Id="rId5" Type="http://schemas.openxmlformats.org/officeDocument/2006/relationships/image" Target="../media/image35.jp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5.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5.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10" Type="http://schemas.openxmlformats.org/officeDocument/2006/relationships/notesSlide" Target="../notesSlides/notesSlide16.xml"/><Relationship Id="rId4" Type="http://schemas.openxmlformats.org/officeDocument/2006/relationships/tags" Target="../tags/tag20.xml"/><Relationship Id="rId9"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10" Type="http://schemas.openxmlformats.org/officeDocument/2006/relationships/notesSlide" Target="../notesSlides/notesSlide19.xml"/><Relationship Id="rId4" Type="http://schemas.openxmlformats.org/officeDocument/2006/relationships/tags" Target="../tags/tag28.xml"/><Relationship Id="rId9"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3.wav"/><Relationship Id="rId7" Type="http://schemas.openxmlformats.org/officeDocument/2006/relationships/slideLayout" Target="../slideLayouts/slideLayout35.xml"/><Relationship Id="rId12" Type="http://schemas.openxmlformats.org/officeDocument/2006/relationships/image" Target="../media/image12.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image" Target="../media/image11.png"/><Relationship Id="rId5" Type="http://schemas.microsoft.com/office/2007/relationships/media" Target="../media/media4.wav"/><Relationship Id="rId10" Type="http://schemas.openxmlformats.org/officeDocument/2006/relationships/image" Target="../media/image10.png"/><Relationship Id="rId4" Type="http://schemas.openxmlformats.org/officeDocument/2006/relationships/audio" Target="../media/media3.wav"/><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6.png"/><Relationship Id="rId1" Type="http://schemas.openxmlformats.org/officeDocument/2006/relationships/slideLayout" Target="../slideLayouts/slideLayout3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notesSlide" Target="../notesSlides/notesSlide9.xml"/><Relationship Id="rId4" Type="http://schemas.openxmlformats.org/officeDocument/2006/relationships/tags" Target="../tags/tag12.xml"/><Relationship Id="rId9"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0519" y="1507868"/>
            <a:ext cx="3512307" cy="1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4"/>
          <p:cNvSpPr txBox="1"/>
          <p:nvPr/>
        </p:nvSpPr>
        <p:spPr>
          <a:xfrm>
            <a:off x="5046833" y="4287190"/>
            <a:ext cx="2895600" cy="994247"/>
          </a:xfrm>
          <a:prstGeom prst="rect">
            <a:avLst/>
          </a:prstGeom>
          <a:noFill/>
        </p:spPr>
        <p:txBody>
          <a:bodyPr lIns="0" tIns="0" rIns="0" bIns="0">
            <a:spAutoFit/>
          </a:bodyPr>
          <a:lstStyle/>
          <a:p>
            <a:pPr algn="ctr" defTabSz="716232" eaLnBrk="1" fontAlgn="auto" hangingPunct="1">
              <a:lnSpc>
                <a:spcPct val="150000"/>
              </a:lnSpc>
              <a:spcBef>
                <a:spcPts val="0"/>
              </a:spcBef>
              <a:spcAft>
                <a:spcPts val="0"/>
              </a:spcAft>
              <a:defRPr/>
            </a:pPr>
            <a:r>
              <a:rPr lang="zh-CN" altLang="en-US" sz="250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赵</a:t>
            </a:r>
            <a:r>
              <a:rPr lang="zh-CN" altLang="en-US" sz="2507"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长龙</a:t>
            </a:r>
            <a:endParaRPr lang="en-US" altLang="zh-CN" sz="2507"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defRPr/>
            </a:pPr>
            <a:r>
              <a:rPr lang="en-US" altLang="zh-CN" sz="1800" dirty="0">
                <a:solidFill>
                  <a:srgbClr val="F2F2F2"/>
                </a:solidFill>
                <a:latin typeface="微软雅黑" panose="020B0503020204020204" pitchFamily="34" charset="-122"/>
                <a:ea typeface="微软雅黑" panose="020B0503020204020204" pitchFamily="34" charset="-122"/>
              </a:rPr>
              <a:t>2016</a:t>
            </a:r>
            <a:r>
              <a:rPr lang="zh-CN" altLang="en-US" sz="1800" dirty="0">
                <a:solidFill>
                  <a:srgbClr val="F2F2F2"/>
                </a:solidFill>
                <a:latin typeface="微软雅黑" panose="020B0503020204020204" pitchFamily="34" charset="-122"/>
                <a:ea typeface="微软雅黑" panose="020B0503020204020204" pitchFamily="34" charset="-122"/>
              </a:rPr>
              <a:t>年</a:t>
            </a:r>
            <a:r>
              <a:rPr lang="en-US" altLang="zh-CN" sz="1800" dirty="0" smtClean="0">
                <a:solidFill>
                  <a:srgbClr val="F2F2F2"/>
                </a:solidFill>
                <a:latin typeface="微软雅黑" panose="020B0503020204020204" pitchFamily="34" charset="-122"/>
                <a:ea typeface="微软雅黑" panose="020B0503020204020204" pitchFamily="34" charset="-122"/>
              </a:rPr>
              <a:t>11</a:t>
            </a:r>
            <a:r>
              <a:rPr lang="zh-CN" altLang="en-US" sz="1800" dirty="0" smtClean="0">
                <a:solidFill>
                  <a:srgbClr val="F2F2F2"/>
                </a:solidFill>
                <a:latin typeface="微软雅黑" panose="020B0503020204020204" pitchFamily="34" charset="-122"/>
                <a:ea typeface="微软雅黑" panose="020B0503020204020204" pitchFamily="34" charset="-122"/>
              </a:rPr>
              <a:t>月</a:t>
            </a:r>
            <a:endParaRPr lang="en-US" altLang="zh-CN" sz="1800" dirty="0">
              <a:solidFill>
                <a:srgbClr val="F2F2F2"/>
              </a:solidFill>
              <a:latin typeface="微软雅黑" panose="020B0503020204020204" pitchFamily="34" charset="-122"/>
              <a:ea typeface="微软雅黑" panose="020B0503020204020204" pitchFamily="34" charset="-122"/>
            </a:endParaRPr>
          </a:p>
        </p:txBody>
      </p:sp>
      <p:pic>
        <p:nvPicPr>
          <p:cNvPr id="25604"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1469" y="6545266"/>
            <a:ext cx="95504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3"/>
          <p:cNvSpPr txBox="1">
            <a:spLocks noChangeArrowheads="1"/>
          </p:cNvSpPr>
          <p:nvPr/>
        </p:nvSpPr>
        <p:spPr bwMode="auto">
          <a:xfrm>
            <a:off x="587731" y="2771697"/>
            <a:ext cx="11557876" cy="9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715963">
              <a:lnSpc>
                <a:spcPct val="90000"/>
              </a:lnSpc>
              <a:spcBef>
                <a:spcPts val="788"/>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715963">
              <a:lnSpc>
                <a:spcPct val="90000"/>
              </a:lnSpc>
              <a:spcBef>
                <a:spcPts val="388"/>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715963">
              <a:lnSpc>
                <a:spcPct val="90000"/>
              </a:lnSpc>
              <a:spcBef>
                <a:spcPts val="388"/>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715963">
              <a:lnSpc>
                <a:spcPct val="90000"/>
              </a:lnSpc>
              <a:spcBef>
                <a:spcPts val="388"/>
              </a:spcBef>
              <a:buFont typeface="Arial" panose="020B0604020202020204" pitchFamily="34" charset="0"/>
              <a:buChar char="•"/>
              <a:defRPr sz="1400">
                <a:solidFill>
                  <a:schemeClr val="tx1"/>
                </a:solidFill>
                <a:latin typeface="Calibri" panose="020F0502020204030204" pitchFamily="34" charset="0"/>
                <a:ea typeface="宋体" panose="02010600030101010101" pitchFamily="2" charset="-122"/>
              </a:defRPr>
            </a:lvl4pPr>
            <a:lvl5pPr marL="2057400" indent="-228600" defTabSz="715963">
              <a:lnSpc>
                <a:spcPct val="90000"/>
              </a:lnSpc>
              <a:spcBef>
                <a:spcPts val="388"/>
              </a:spcBef>
              <a:buFont typeface="Arial" panose="020B0604020202020204" pitchFamily="34" charset="0"/>
              <a:buChar char="•"/>
              <a:defRPr sz="1400">
                <a:solidFill>
                  <a:schemeClr val="tx1"/>
                </a:solidFill>
                <a:latin typeface="Calibri" panose="020F0502020204030204" pitchFamily="34" charset="0"/>
                <a:ea typeface="宋体" panose="02010600030101010101" pitchFamily="2" charset="-122"/>
              </a:defRPr>
            </a:lvl5pPr>
            <a:lvl6pPr marL="2514600" indent="-228600" defTabSz="715963" eaLnBrk="0" fontAlgn="base" hangingPunct="0">
              <a:lnSpc>
                <a:spcPct val="90000"/>
              </a:lnSpc>
              <a:spcBef>
                <a:spcPts val="388"/>
              </a:spcBef>
              <a:spcAft>
                <a:spcPct val="0"/>
              </a:spcAft>
              <a:buFont typeface="Arial" panose="020B0604020202020204" pitchFamily="34" charset="0"/>
              <a:buChar char="•"/>
              <a:defRPr sz="1400">
                <a:solidFill>
                  <a:schemeClr val="tx1"/>
                </a:solidFill>
                <a:latin typeface="Calibri" panose="020F0502020204030204" pitchFamily="34" charset="0"/>
                <a:ea typeface="宋体" panose="02010600030101010101" pitchFamily="2" charset="-122"/>
              </a:defRPr>
            </a:lvl6pPr>
            <a:lvl7pPr marL="2971800" indent="-228600" defTabSz="715963" eaLnBrk="0" fontAlgn="base" hangingPunct="0">
              <a:lnSpc>
                <a:spcPct val="90000"/>
              </a:lnSpc>
              <a:spcBef>
                <a:spcPts val="388"/>
              </a:spcBef>
              <a:spcAft>
                <a:spcPct val="0"/>
              </a:spcAft>
              <a:buFont typeface="Arial" panose="020B0604020202020204" pitchFamily="34" charset="0"/>
              <a:buChar char="•"/>
              <a:defRPr sz="1400">
                <a:solidFill>
                  <a:schemeClr val="tx1"/>
                </a:solidFill>
                <a:latin typeface="Calibri" panose="020F0502020204030204" pitchFamily="34" charset="0"/>
                <a:ea typeface="宋体" panose="02010600030101010101" pitchFamily="2" charset="-122"/>
              </a:defRPr>
            </a:lvl7pPr>
            <a:lvl8pPr marL="3429000" indent="-228600" defTabSz="715963" eaLnBrk="0" fontAlgn="base" hangingPunct="0">
              <a:lnSpc>
                <a:spcPct val="90000"/>
              </a:lnSpc>
              <a:spcBef>
                <a:spcPts val="388"/>
              </a:spcBef>
              <a:spcAft>
                <a:spcPct val="0"/>
              </a:spcAft>
              <a:buFont typeface="Arial" panose="020B0604020202020204" pitchFamily="34" charset="0"/>
              <a:buChar char="•"/>
              <a:defRPr sz="1400">
                <a:solidFill>
                  <a:schemeClr val="tx1"/>
                </a:solidFill>
                <a:latin typeface="Calibri" panose="020F0502020204030204" pitchFamily="34" charset="0"/>
                <a:ea typeface="宋体" panose="02010600030101010101" pitchFamily="2" charset="-122"/>
              </a:defRPr>
            </a:lvl8pPr>
            <a:lvl9pPr marL="3886200" indent="-228600" defTabSz="715963" eaLnBrk="0" fontAlgn="base" hangingPunct="0">
              <a:lnSpc>
                <a:spcPct val="90000"/>
              </a:lnSpc>
              <a:spcBef>
                <a:spcPts val="388"/>
              </a:spcBef>
              <a:spcAft>
                <a:spcPct val="0"/>
              </a:spcAft>
              <a:buFont typeface="Arial" panose="020B0604020202020204" pitchFamily="34" charset="0"/>
              <a:buChar char="•"/>
              <a:defRPr sz="1400">
                <a:solidFill>
                  <a:schemeClr val="tx1"/>
                </a:solidFill>
                <a:latin typeface="Calibri" panose="020F0502020204030204" pitchFamily="34" charset="0"/>
                <a:ea typeface="宋体" panose="02010600030101010101" pitchFamily="2" charset="-122"/>
              </a:defRPr>
            </a:lvl9pPr>
          </a:lstStyle>
          <a:p>
            <a:pPr algn="ctr" eaLnBrk="1" hangingPunct="1">
              <a:lnSpc>
                <a:spcPts val="7713"/>
              </a:lnSpc>
              <a:spcBef>
                <a:spcPct val="0"/>
              </a:spcBef>
              <a:buNone/>
            </a:pPr>
            <a:r>
              <a:rPr lang="zh-CN" altLang="en-US" sz="4700" dirty="0">
                <a:solidFill>
                  <a:srgbClr val="00B0F0"/>
                </a:solidFill>
                <a:latin typeface="Times New Roman" panose="02020603050405020304" pitchFamily="18" charset="0"/>
                <a:ea typeface="微软雅黑" panose="020B0503020204020204" pitchFamily="34" charset="-122"/>
              </a:rPr>
              <a:t>人工智能下的</a:t>
            </a:r>
            <a:r>
              <a:rPr lang="en-US" altLang="zh-CN" sz="4700" dirty="0">
                <a:solidFill>
                  <a:srgbClr val="00B0F0"/>
                </a:solidFill>
                <a:latin typeface="Times New Roman" panose="02020603050405020304" pitchFamily="18" charset="0"/>
                <a:ea typeface="微软雅黑" panose="020B0503020204020204" pitchFamily="34" charset="-122"/>
              </a:rPr>
              <a:t>H5</a:t>
            </a:r>
            <a:r>
              <a:rPr lang="zh-CN" altLang="en-US" sz="4700" dirty="0">
                <a:solidFill>
                  <a:srgbClr val="00B0F0"/>
                </a:solidFill>
                <a:latin typeface="Times New Roman" panose="02020603050405020304" pitchFamily="18" charset="0"/>
                <a:ea typeface="微软雅黑" panose="020B0503020204020204" pitchFamily="34" charset="-122"/>
              </a:rPr>
              <a:t>语音玩法</a:t>
            </a:r>
          </a:p>
        </p:txBody>
      </p:sp>
    </p:spTree>
  </p:cSld>
  <p:clrMapOvr>
    <a:masterClrMapping/>
  </p:clrMapOvr>
  <p:transition spd="med" advTm="2709">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4"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200" dirty="0">
                <a:solidFill>
                  <a:schemeClr val="bg1"/>
                </a:solidFill>
                <a:latin typeface="微软雅黑" panose="020B0503020204020204" pitchFamily="34" charset="-122"/>
                <a:ea typeface="微软雅黑" panose="020B0503020204020204" pitchFamily="34" charset="-122"/>
              </a:rPr>
              <a:t>语音合成 </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八卦电台</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6047" y="1152455"/>
            <a:ext cx="3038887" cy="5402465"/>
          </a:xfrm>
          <a:prstGeom prst="rect">
            <a:avLst/>
          </a:prstGeom>
          <a:effec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8240" y="1152456"/>
            <a:ext cx="3038886" cy="5402465"/>
          </a:xfrm>
          <a:prstGeom prst="rect">
            <a:avLst/>
          </a:prstGeom>
          <a:effectLst/>
        </p:spPr>
      </p:pic>
    </p:spTree>
    <p:extLst>
      <p:ext uri="{BB962C8B-B14F-4D97-AF65-F5344CB8AC3E}">
        <p14:creationId xmlns:p14="http://schemas.microsoft.com/office/powerpoint/2010/main" val="23495265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6"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200" dirty="0">
                <a:solidFill>
                  <a:schemeClr val="bg1"/>
                </a:solidFill>
                <a:latin typeface="微软雅黑" panose="020B0503020204020204" pitchFamily="34" charset="-122"/>
                <a:ea typeface="微软雅黑" panose="020B0503020204020204" pitchFamily="34" charset="-122"/>
              </a:rPr>
              <a:t>语音广告 </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可口可乐</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3595" y="1178402"/>
            <a:ext cx="2881770" cy="512314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9595" y="1178403"/>
            <a:ext cx="2881769" cy="5123144"/>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5587" y="1178402"/>
            <a:ext cx="2881770" cy="5123146"/>
          </a:xfrm>
          <a:prstGeom prst="rect">
            <a:avLst/>
          </a:prstGeom>
        </p:spPr>
      </p:pic>
    </p:spTree>
    <p:extLst>
      <p:ext uri="{BB962C8B-B14F-4D97-AF65-F5344CB8AC3E}">
        <p14:creationId xmlns:p14="http://schemas.microsoft.com/office/powerpoint/2010/main" val="7205826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0"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200" dirty="0">
                <a:solidFill>
                  <a:schemeClr val="bg1"/>
                </a:solidFill>
                <a:latin typeface="微软雅黑" panose="020B0503020204020204" pitchFamily="34" charset="-122"/>
                <a:ea typeface="微软雅黑" panose="020B0503020204020204" pitchFamily="34" charset="-122"/>
              </a:rPr>
              <a:t>语音广告 </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奔驰汽车</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0358" y="1232517"/>
            <a:ext cx="2881772" cy="5123144"/>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6589" y="1225911"/>
            <a:ext cx="2884701" cy="5128358"/>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5749" y="1225914"/>
            <a:ext cx="2880986" cy="5121753"/>
          </a:xfrm>
          <a:prstGeom prst="rect">
            <a:avLst/>
          </a:prstGeom>
        </p:spPr>
      </p:pic>
    </p:spTree>
    <p:extLst>
      <p:ext uri="{BB962C8B-B14F-4D97-AF65-F5344CB8AC3E}">
        <p14:creationId xmlns:p14="http://schemas.microsoft.com/office/powerpoint/2010/main" val="819581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2"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200" dirty="0">
                <a:solidFill>
                  <a:schemeClr val="bg1"/>
                </a:solidFill>
                <a:latin typeface="微软雅黑" panose="020B0503020204020204" pitchFamily="34" charset="-122"/>
                <a:ea typeface="微软雅黑" panose="020B0503020204020204" pitchFamily="34" charset="-122"/>
              </a:rPr>
              <a:t>语音评测 </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全民绕口令</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9072" y="1077238"/>
            <a:ext cx="2987458" cy="531103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353" y="1078276"/>
            <a:ext cx="2986874" cy="530999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3054" y="1077243"/>
            <a:ext cx="2987457" cy="5311035"/>
          </a:xfrm>
          <a:prstGeom prst="rect">
            <a:avLst/>
          </a:prstGeom>
        </p:spPr>
      </p:pic>
    </p:spTree>
    <p:extLst>
      <p:ext uri="{BB962C8B-B14F-4D97-AF65-F5344CB8AC3E}">
        <p14:creationId xmlns:p14="http://schemas.microsoft.com/office/powerpoint/2010/main" val="4098529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5"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None/>
            </a:pPr>
            <a:r>
              <a:rPr lang="zh-CN" altLang="en-US" sz="2800" dirty="0">
                <a:solidFill>
                  <a:schemeClr val="bg1"/>
                </a:solidFill>
                <a:latin typeface="微软雅黑" panose="020B0503020204020204" pitchFamily="34" charset="-122"/>
                <a:ea typeface="微软雅黑" panose="020B0503020204020204" pitchFamily="34" charset="-122"/>
              </a:rPr>
              <a:t>哼唱检索 </a:t>
            </a: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我爱记歌名</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165" y="1077238"/>
            <a:ext cx="2992133" cy="531103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3593" y="1077238"/>
            <a:ext cx="3022706" cy="531103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9072" y="1077238"/>
            <a:ext cx="2987458" cy="5311036"/>
          </a:xfrm>
          <a:prstGeom prst="rect">
            <a:avLst/>
          </a:prstGeom>
        </p:spPr>
      </p:pic>
    </p:spTree>
    <p:extLst>
      <p:ext uri="{BB962C8B-B14F-4D97-AF65-F5344CB8AC3E}">
        <p14:creationId xmlns:p14="http://schemas.microsoft.com/office/powerpoint/2010/main" val="1833990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588654"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200" dirty="0">
                <a:solidFill>
                  <a:schemeClr val="bg1"/>
                </a:solidFill>
                <a:latin typeface="微软雅黑" panose="020B0503020204020204" pitchFamily="34" charset="-122"/>
                <a:ea typeface="微软雅黑" panose="020B0503020204020204" pitchFamily="34" charset="-122"/>
              </a:rPr>
              <a:t>演示</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655175" y="1164924"/>
            <a:ext cx="5499400" cy="4986791"/>
            <a:chOff x="2063706" y="1164920"/>
            <a:chExt cx="5499400" cy="4986791"/>
          </a:xfrm>
        </p:grpSpPr>
        <p:sp>
          <p:nvSpPr>
            <p:cNvPr id="7" name="矩形 6"/>
            <p:cNvSpPr/>
            <p:nvPr/>
          </p:nvSpPr>
          <p:spPr>
            <a:xfrm>
              <a:off x="2063706" y="5633390"/>
              <a:ext cx="5499400" cy="518321"/>
            </a:xfrm>
            <a:prstGeom prst="rect">
              <a:avLst/>
            </a:prstGeom>
            <a:noFill/>
          </p:spPr>
          <p:txBody>
            <a:bodyPr wrap="none" lIns="56107" tIns="28054" rIns="56107" bIns="28054" rtlCol="0">
              <a:spAutoFit/>
            </a:bodyPr>
            <a:lstStyle/>
            <a:p>
              <a:pPr eaLnBrk="1" fontAlgn="auto" hangingPunct="1">
                <a:lnSpc>
                  <a:spcPct val="150000"/>
                </a:lnSpc>
                <a:spcBef>
                  <a:spcPts val="0"/>
                </a:spcBef>
                <a:spcAft>
                  <a:spcPts val="0"/>
                </a:spcAft>
                <a:buSzPct val="55000"/>
                <a:defRPr/>
              </a:pPr>
              <a:r>
                <a:rPr kumimoji="1" lang="zh-CN" altLang="en-US" sz="2000" b="0" kern="0" dirty="0">
                  <a:solidFill>
                    <a:sysClr val="window" lastClr="FFFFFF"/>
                  </a:solidFill>
                  <a:latin typeface="微软雅黑" panose="020B0503020204020204" pitchFamily="34" charset="-122"/>
                  <a:ea typeface="微软雅黑" panose="020B0503020204020204" pitchFamily="34" charset="-122"/>
                </a:rPr>
                <a:t>关注讯飞开放平台公众号，查看更多惊喜。。。</a:t>
              </a:r>
              <a:endParaRPr kumimoji="1" lang="en-US" altLang="zh-CN" sz="2000" b="0" kern="0" dirty="0">
                <a:solidFill>
                  <a:sysClr val="window" lastClr="FFFFFF"/>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181" y="1164920"/>
              <a:ext cx="4229970" cy="4229970"/>
            </a:xfrm>
            <a:prstGeom prst="rect">
              <a:avLst/>
            </a:prstGeom>
          </p:spPr>
        </p:pic>
      </p:grpSp>
    </p:spTree>
    <p:extLst>
      <p:ext uri="{BB962C8B-B14F-4D97-AF65-F5344CB8AC3E}">
        <p14:creationId xmlns:p14="http://schemas.microsoft.com/office/powerpoint/2010/main" val="8185647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4"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内容提要</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7651" name="内容占位符 2"/>
          <p:cNvSpPr>
            <a:spLocks noGrp="1"/>
          </p:cNvSpPr>
          <p:nvPr>
            <p:ph idx="1"/>
          </p:nvPr>
        </p:nvSpPr>
        <p:spPr>
          <a:xfrm>
            <a:off x="3927928" y="2044423"/>
            <a:ext cx="8942387" cy="3602038"/>
          </a:xfrm>
        </p:spPr>
        <p:txBody>
          <a:bodyPr anchor="ctr">
            <a:normAutofit lnSpcReduction="10000"/>
          </a:bodyPr>
          <a:lstStyle/>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讯飞开放平台介绍</a:t>
            </a:r>
            <a:endParaRPr lang="en-US" altLang="zh-CN" sz="3200" b="1" dirty="0">
              <a:solidFill>
                <a:schemeClr val="bg1"/>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语音</a:t>
            </a:r>
            <a:r>
              <a:rPr lang="en-US" altLang="zh-CN" sz="3200" b="1" dirty="0">
                <a:solidFill>
                  <a:schemeClr val="bg1"/>
                </a:solidFill>
                <a:latin typeface="微软雅黑" panose="020B0503020204020204" pitchFamily="34" charset="-122"/>
                <a:ea typeface="微软雅黑" panose="020B0503020204020204" pitchFamily="34" charset="-122"/>
              </a:rPr>
              <a:t>H5</a:t>
            </a:r>
            <a:r>
              <a:rPr lang="zh-CN" altLang="en-US" sz="3200" b="1" dirty="0">
                <a:solidFill>
                  <a:schemeClr val="bg1"/>
                </a:solidFill>
                <a:latin typeface="微软雅黑" panose="020B0503020204020204" pitchFamily="34" charset="-122"/>
                <a:ea typeface="微软雅黑" panose="020B0503020204020204" pitchFamily="34" charset="-122"/>
              </a:rPr>
              <a:t>案例展示</a:t>
            </a:r>
            <a:endParaRPr lang="en-US" altLang="zh-CN" sz="3200" b="1" dirty="0">
              <a:solidFill>
                <a:schemeClr val="bg1"/>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rgbClr val="00B0F0"/>
                </a:solidFill>
                <a:latin typeface="微软雅黑" panose="020B0503020204020204" pitchFamily="34" charset="-122"/>
                <a:ea typeface="微软雅黑" panose="020B0503020204020204" pitchFamily="34" charset="-122"/>
              </a:rPr>
              <a:t>如何在</a:t>
            </a:r>
            <a:r>
              <a:rPr lang="en-US" altLang="zh-CN" sz="3200" b="1" dirty="0">
                <a:solidFill>
                  <a:srgbClr val="00B0F0"/>
                </a:solidFill>
                <a:latin typeface="微软雅黑" panose="020B0503020204020204" pitchFamily="34" charset="-122"/>
                <a:ea typeface="微软雅黑" panose="020B0503020204020204" pitchFamily="34" charset="-122"/>
              </a:rPr>
              <a:t>H5</a:t>
            </a:r>
            <a:r>
              <a:rPr lang="zh-CN" altLang="en-US" sz="3200" b="1" dirty="0">
                <a:solidFill>
                  <a:srgbClr val="00B0F0"/>
                </a:solidFill>
                <a:latin typeface="微软雅黑" panose="020B0503020204020204" pitchFamily="34" charset="-122"/>
                <a:ea typeface="微软雅黑" panose="020B0503020204020204" pitchFamily="34" charset="-122"/>
              </a:rPr>
              <a:t>中使用语音</a:t>
            </a:r>
            <a:endParaRPr lang="en-US" altLang="zh-CN" sz="3200" b="1" dirty="0">
              <a:solidFill>
                <a:srgbClr val="00B0F0"/>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成为讯飞合作伙伴</a:t>
            </a:r>
          </a:p>
        </p:txBody>
      </p:sp>
      <p:sp>
        <p:nvSpPr>
          <p:cNvPr id="4" name="MH_Other_1"/>
          <p:cNvSpPr/>
          <p:nvPr>
            <p:custDataLst>
              <p:tags r:id="rId1"/>
            </p:custDataLst>
          </p:nvPr>
        </p:nvSpPr>
        <p:spPr>
          <a:xfrm rot="2700000">
            <a:off x="3157785" y="2189001"/>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5" name="MH_Other_2"/>
          <p:cNvSpPr/>
          <p:nvPr>
            <p:custDataLst>
              <p:tags r:id="rId2"/>
            </p:custDataLst>
          </p:nvPr>
        </p:nvSpPr>
        <p:spPr>
          <a:xfrm rot="2700000">
            <a:off x="3232770" y="2264946"/>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271183" y="2266125"/>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8" name="MH_Other_1"/>
          <p:cNvSpPr/>
          <p:nvPr>
            <p:custDataLst>
              <p:tags r:id="rId3"/>
            </p:custDataLst>
          </p:nvPr>
        </p:nvSpPr>
        <p:spPr>
          <a:xfrm rot="2700000">
            <a:off x="3151159" y="316634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9" name="MH_Other_2"/>
          <p:cNvSpPr/>
          <p:nvPr>
            <p:custDataLst>
              <p:tags r:id="rId4"/>
            </p:custDataLst>
          </p:nvPr>
        </p:nvSpPr>
        <p:spPr>
          <a:xfrm rot="2700000">
            <a:off x="3226144" y="3242295"/>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264556" y="324347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11" name="MH_Other_1"/>
          <p:cNvSpPr/>
          <p:nvPr>
            <p:custDataLst>
              <p:tags r:id="rId5"/>
            </p:custDataLst>
          </p:nvPr>
        </p:nvSpPr>
        <p:spPr>
          <a:xfrm rot="2700000">
            <a:off x="3144532" y="411387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12" name="MH_Other_2"/>
          <p:cNvSpPr/>
          <p:nvPr>
            <p:custDataLst>
              <p:tags r:id="rId6"/>
            </p:custDataLst>
          </p:nvPr>
        </p:nvSpPr>
        <p:spPr>
          <a:xfrm rot="2700000">
            <a:off x="3219517" y="4189825"/>
            <a:ext cx="389107" cy="4026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3257930" y="419100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14" name="MH_Other_1"/>
          <p:cNvSpPr/>
          <p:nvPr>
            <p:custDataLst>
              <p:tags r:id="rId7"/>
            </p:custDataLst>
          </p:nvPr>
        </p:nvSpPr>
        <p:spPr>
          <a:xfrm rot="2700000">
            <a:off x="3147847" y="506139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15" name="MH_Other_2"/>
          <p:cNvSpPr/>
          <p:nvPr>
            <p:custDataLst>
              <p:tags r:id="rId8"/>
            </p:custDataLst>
          </p:nvPr>
        </p:nvSpPr>
        <p:spPr>
          <a:xfrm rot="2700000">
            <a:off x="3222832" y="5137344"/>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261244" y="513852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7"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在微信</a:t>
            </a:r>
            <a:r>
              <a:rPr lang="en-US" altLang="zh-CN" sz="3600" dirty="0">
                <a:solidFill>
                  <a:schemeClr val="bg1"/>
                </a:solidFill>
                <a:latin typeface="微软雅黑" panose="020B0503020204020204" pitchFamily="34" charset="-122"/>
                <a:ea typeface="微软雅黑" panose="020B0503020204020204" pitchFamily="34" charset="-122"/>
              </a:rPr>
              <a:t>H5</a:t>
            </a:r>
            <a:r>
              <a:rPr lang="zh-CN" altLang="en-US" sz="3600" dirty="0">
                <a:solidFill>
                  <a:schemeClr val="bg1"/>
                </a:solidFill>
                <a:latin typeface="微软雅黑" panose="020B0503020204020204" pitchFamily="34" charset="-122"/>
                <a:ea typeface="微软雅黑" panose="020B0503020204020204" pitchFamily="34" charset="-122"/>
              </a:rPr>
              <a:t>中使用语音 </a:t>
            </a:r>
            <a:r>
              <a:rPr lang="en-US" altLang="zh-CN" sz="36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合成</a:t>
            </a:r>
          </a:p>
        </p:txBody>
      </p:sp>
      <p:sp>
        <p:nvSpPr>
          <p:cNvPr id="5" name="圆角矩形 4"/>
          <p:cNvSpPr/>
          <p:nvPr/>
        </p:nvSpPr>
        <p:spPr>
          <a:xfrm>
            <a:off x="3015851" y="1256033"/>
            <a:ext cx="1678417" cy="757713"/>
          </a:xfrm>
          <a:prstGeom prst="roundRect">
            <a:avLst/>
          </a:prstGeom>
          <a:solidFill>
            <a:srgbClr val="02B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prstClr val="white"/>
                </a:solidFill>
                <a:latin typeface="微软雅黑" panose="020B0503020204020204" pitchFamily="34" charset="-122"/>
                <a:ea typeface="微软雅黑" panose="020B0503020204020204" pitchFamily="34" charset="-122"/>
              </a:rPr>
              <a:t>H5</a:t>
            </a:r>
            <a:r>
              <a:rPr lang="zh-CN" altLang="en-US" sz="1800" dirty="0">
                <a:solidFill>
                  <a:prstClr val="white"/>
                </a:solidFill>
                <a:latin typeface="微软雅黑" panose="020B0503020204020204" pitchFamily="34" charset="-122"/>
                <a:ea typeface="微软雅黑" panose="020B0503020204020204" pitchFamily="34" charset="-122"/>
              </a:rPr>
              <a:t>界面</a:t>
            </a:r>
            <a:endParaRPr lang="en-US" altLang="zh-CN" sz="1800" dirty="0">
              <a:solidFill>
                <a:prstClr val="white"/>
              </a:solidFill>
              <a:latin typeface="微软雅黑" panose="020B0503020204020204" pitchFamily="34" charset="-122"/>
              <a:ea typeface="微软雅黑" panose="020B0503020204020204" pitchFamily="34" charset="-122"/>
            </a:endParaRPr>
          </a:p>
        </p:txBody>
      </p:sp>
      <p:sp>
        <p:nvSpPr>
          <p:cNvPr id="9" name="圆角矩形 8"/>
          <p:cNvSpPr/>
          <p:nvPr/>
        </p:nvSpPr>
        <p:spPr>
          <a:xfrm>
            <a:off x="5510759" y="1244046"/>
            <a:ext cx="1678417" cy="75771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本地服务器</a:t>
            </a:r>
            <a:endParaRPr lang="en-US" altLang="zh-CN" sz="1800" dirty="0">
              <a:solidFill>
                <a:prstClr val="white"/>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8036490" y="1252609"/>
            <a:ext cx="1678417" cy="7577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讯飞开放平台</a:t>
            </a:r>
            <a:endParaRPr lang="en-US" altLang="zh-CN" sz="1800" dirty="0">
              <a:solidFill>
                <a:prstClr val="white"/>
              </a:solidFill>
              <a:latin typeface="微软雅黑" panose="020B0503020204020204" pitchFamily="34" charset="-122"/>
              <a:ea typeface="微软雅黑" panose="020B0503020204020204" pitchFamily="34" charset="-122"/>
            </a:endParaRPr>
          </a:p>
        </p:txBody>
      </p:sp>
      <p:cxnSp>
        <p:nvCxnSpPr>
          <p:cNvPr id="12" name="直接连接符 11"/>
          <p:cNvCxnSpPr>
            <a:stCxn id="5" idx="2"/>
          </p:cNvCxnSpPr>
          <p:nvPr/>
        </p:nvCxnSpPr>
        <p:spPr>
          <a:xfrm rot="16200000" flipH="1">
            <a:off x="1942427" y="3926374"/>
            <a:ext cx="3842534" cy="17275"/>
          </a:xfrm>
          <a:prstGeom prst="line">
            <a:avLst/>
          </a:prstGeom>
          <a:ln>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200000" flipH="1">
            <a:off x="4488706" y="3934935"/>
            <a:ext cx="3842534" cy="17275"/>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200000" flipH="1">
            <a:off x="7004163" y="3933224"/>
            <a:ext cx="3842534" cy="17275"/>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790139" y="2763755"/>
            <a:ext cx="154112" cy="28870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26144" y="2782591"/>
            <a:ext cx="154112" cy="22192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3923701" y="2856222"/>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右箭头 7"/>
          <p:cNvSpPr/>
          <p:nvPr/>
        </p:nvSpPr>
        <p:spPr>
          <a:xfrm>
            <a:off x="4801319" y="2720846"/>
            <a:ext cx="663719" cy="268419"/>
          </a:xfrm>
          <a:prstGeom prst="rightArrow">
            <a:avLst/>
          </a:prstGeom>
          <a:solidFill>
            <a:srgbClr val="02B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cxnSp>
        <p:nvCxnSpPr>
          <p:cNvPr id="22" name="直接连接符 21"/>
          <p:cNvCxnSpPr/>
          <p:nvPr/>
        </p:nvCxnSpPr>
        <p:spPr>
          <a:xfrm>
            <a:off x="3921988" y="4950438"/>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右箭头 22"/>
          <p:cNvSpPr/>
          <p:nvPr/>
        </p:nvSpPr>
        <p:spPr>
          <a:xfrm flipH="1">
            <a:off x="4755912" y="4815062"/>
            <a:ext cx="649869" cy="26841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24" name="TextBox 23"/>
          <p:cNvSpPr txBox="1"/>
          <p:nvPr/>
        </p:nvSpPr>
        <p:spPr>
          <a:xfrm>
            <a:off x="4504785" y="2424712"/>
            <a:ext cx="127854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提交合成文本</a:t>
            </a:r>
          </a:p>
        </p:txBody>
      </p:sp>
      <p:sp>
        <p:nvSpPr>
          <p:cNvPr id="25" name="TextBox 24"/>
          <p:cNvSpPr txBox="1"/>
          <p:nvPr/>
        </p:nvSpPr>
        <p:spPr>
          <a:xfrm>
            <a:off x="4574993" y="4498380"/>
            <a:ext cx="137272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返回音频地址</a:t>
            </a:r>
          </a:p>
        </p:txBody>
      </p:sp>
      <p:cxnSp>
        <p:nvCxnSpPr>
          <p:cNvPr id="26" name="直接连接符 25"/>
          <p:cNvCxnSpPr/>
          <p:nvPr/>
        </p:nvCxnSpPr>
        <p:spPr>
          <a:xfrm>
            <a:off x="3951099" y="5626820"/>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右箭头 26"/>
          <p:cNvSpPr/>
          <p:nvPr/>
        </p:nvSpPr>
        <p:spPr>
          <a:xfrm>
            <a:off x="4779059" y="5493156"/>
            <a:ext cx="663719" cy="268419"/>
          </a:xfrm>
          <a:prstGeom prst="rightArrow">
            <a:avLst/>
          </a:prstGeom>
          <a:solidFill>
            <a:srgbClr val="02B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28" name="TextBox 27"/>
          <p:cNvSpPr txBox="1"/>
          <p:nvPr/>
        </p:nvSpPr>
        <p:spPr>
          <a:xfrm>
            <a:off x="4727392" y="5185035"/>
            <a:ext cx="137272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播放音频</a:t>
            </a:r>
          </a:p>
        </p:txBody>
      </p:sp>
      <p:sp>
        <p:nvSpPr>
          <p:cNvPr id="29" name="矩形 28"/>
          <p:cNvSpPr/>
          <p:nvPr/>
        </p:nvSpPr>
        <p:spPr>
          <a:xfrm>
            <a:off x="8841603" y="3150752"/>
            <a:ext cx="167811" cy="773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6459705" y="3162734"/>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457992" y="3911036"/>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右箭头 31"/>
          <p:cNvSpPr/>
          <p:nvPr/>
        </p:nvSpPr>
        <p:spPr>
          <a:xfrm>
            <a:off x="7327050" y="3027358"/>
            <a:ext cx="663719" cy="26841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34" name="右箭头 33"/>
          <p:cNvSpPr/>
          <p:nvPr/>
        </p:nvSpPr>
        <p:spPr>
          <a:xfrm flipH="1">
            <a:off x="7281642" y="3785934"/>
            <a:ext cx="649869" cy="26841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35" name="TextBox 34"/>
          <p:cNvSpPr txBox="1"/>
          <p:nvPr/>
        </p:nvSpPr>
        <p:spPr>
          <a:xfrm>
            <a:off x="7040789" y="2710676"/>
            <a:ext cx="127854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调用合成服务</a:t>
            </a:r>
          </a:p>
        </p:txBody>
      </p:sp>
      <p:sp>
        <p:nvSpPr>
          <p:cNvPr id="36" name="TextBox 35"/>
          <p:cNvSpPr txBox="1"/>
          <p:nvPr/>
        </p:nvSpPr>
        <p:spPr>
          <a:xfrm>
            <a:off x="7090449" y="3469252"/>
            <a:ext cx="127854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返回合成音频</a:t>
            </a:r>
          </a:p>
        </p:txBody>
      </p:sp>
      <p:grpSp>
        <p:nvGrpSpPr>
          <p:cNvPr id="46" name="组合 45"/>
          <p:cNvGrpSpPr/>
          <p:nvPr/>
        </p:nvGrpSpPr>
        <p:grpSpPr>
          <a:xfrm>
            <a:off x="6502516" y="4407620"/>
            <a:ext cx="647272" cy="353290"/>
            <a:chOff x="4911047" y="4407620"/>
            <a:chExt cx="647272" cy="353290"/>
          </a:xfrm>
        </p:grpSpPr>
        <p:cxnSp>
          <p:nvCxnSpPr>
            <p:cNvPr id="38" name="直接连接符 37"/>
            <p:cNvCxnSpPr/>
            <p:nvPr/>
          </p:nvCxnSpPr>
          <p:spPr>
            <a:xfrm>
              <a:off x="4911047" y="4407620"/>
              <a:ext cx="63699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0800000" flipH="1">
              <a:off x="5061733" y="4755229"/>
              <a:ext cx="484600" cy="568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5383658" y="4582281"/>
              <a:ext cx="34932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2" name="右箭头 41"/>
          <p:cNvSpPr/>
          <p:nvPr/>
        </p:nvSpPr>
        <p:spPr>
          <a:xfrm flipH="1">
            <a:off x="6581285" y="4626703"/>
            <a:ext cx="373296" cy="26841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44" name="TextBox 43"/>
          <p:cNvSpPr txBox="1"/>
          <p:nvPr/>
        </p:nvSpPr>
        <p:spPr>
          <a:xfrm>
            <a:off x="7191477" y="4464132"/>
            <a:ext cx="127854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存储音频</a:t>
            </a:r>
          </a:p>
        </p:txBody>
      </p:sp>
      <p:sp>
        <p:nvSpPr>
          <p:cNvPr id="45" name="矩形 44"/>
          <p:cNvSpPr/>
          <p:nvPr/>
        </p:nvSpPr>
        <p:spPr>
          <a:xfrm>
            <a:off x="684388" y="6108529"/>
            <a:ext cx="4279515" cy="795320"/>
          </a:xfrm>
          <a:prstGeom prst="rect">
            <a:avLst/>
          </a:prstGeom>
          <a:noFill/>
        </p:spPr>
        <p:txBody>
          <a:bodyPr wrap="none" lIns="56107" tIns="28054" rIns="56107" bIns="28054" rtlCol="0">
            <a:spAutoFit/>
          </a:bodyPr>
          <a:lstStyle/>
          <a:p>
            <a:pPr eaLnBrk="1" fontAlgn="auto" hangingPunct="1">
              <a:lnSpc>
                <a:spcPct val="150000"/>
              </a:lnSpc>
              <a:spcBef>
                <a:spcPts val="0"/>
              </a:spcBef>
              <a:spcAft>
                <a:spcPts val="0"/>
              </a:spcAft>
              <a:buSzPct val="55000"/>
              <a:buFont typeface="Wingdings" pitchFamily="2" charset="2"/>
              <a:buChar char="l"/>
              <a:defRPr/>
            </a:pPr>
            <a:r>
              <a:rPr kumimoji="1" lang="zh-CN" altLang="en-US" sz="1600" b="0" kern="0" dirty="0">
                <a:solidFill>
                  <a:sysClr val="window" lastClr="FFFFFF"/>
                </a:solidFill>
                <a:latin typeface="微软雅黑" panose="020B0503020204020204" pitchFamily="34" charset="-122"/>
                <a:ea typeface="微软雅黑" panose="020B0503020204020204" pitchFamily="34" charset="-122"/>
              </a:rPr>
              <a:t>   讯飞开放平台提供多种个性化发音人供选择</a:t>
            </a:r>
            <a:endParaRPr kumimoji="1" lang="en-US" altLang="zh-CN" sz="1600" b="0" kern="0" dirty="0">
              <a:solidFill>
                <a:sysClr val="window" lastClr="FFFFFF"/>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buSzPct val="55000"/>
              <a:buFont typeface="Wingdings" pitchFamily="2" charset="2"/>
              <a:buChar char="l"/>
              <a:defRPr/>
            </a:pPr>
            <a:r>
              <a:rPr kumimoji="1" lang="zh-CN" altLang="en-US" sz="1600" b="0" kern="0" dirty="0">
                <a:solidFill>
                  <a:sysClr val="window" lastClr="FFFFFF"/>
                </a:solidFill>
                <a:latin typeface="微软雅黑" panose="020B0503020204020204" pitchFamily="34" charset="-122"/>
                <a:ea typeface="微软雅黑" panose="020B0503020204020204" pitchFamily="34" charset="-122"/>
              </a:rPr>
              <a:t>   支持定制自己的个性化发音人</a:t>
            </a:r>
            <a:endParaRPr kumimoji="1" lang="en-US" altLang="zh-CN" sz="1600" b="0" kern="0" dirty="0">
              <a:solidFill>
                <a:sysClr val="window" lastClr="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385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4"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在微信</a:t>
            </a:r>
            <a:r>
              <a:rPr lang="en-US" altLang="zh-CN" sz="3600" dirty="0">
                <a:solidFill>
                  <a:schemeClr val="bg1"/>
                </a:solidFill>
                <a:latin typeface="微软雅黑" panose="020B0503020204020204" pitchFamily="34" charset="-122"/>
                <a:ea typeface="微软雅黑" panose="020B0503020204020204" pitchFamily="34" charset="-122"/>
              </a:rPr>
              <a:t>H5</a:t>
            </a:r>
            <a:r>
              <a:rPr lang="zh-CN" altLang="en-US" sz="3600" dirty="0">
                <a:solidFill>
                  <a:schemeClr val="bg1"/>
                </a:solidFill>
                <a:latin typeface="微软雅黑" panose="020B0503020204020204" pitchFamily="34" charset="-122"/>
                <a:ea typeface="微软雅黑" panose="020B0503020204020204" pitchFamily="34" charset="-122"/>
              </a:rPr>
              <a:t>中使用语音 </a:t>
            </a:r>
            <a:r>
              <a:rPr lang="en-US" altLang="zh-CN" sz="36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识别</a:t>
            </a:r>
          </a:p>
        </p:txBody>
      </p:sp>
      <p:sp>
        <p:nvSpPr>
          <p:cNvPr id="4" name="圆角矩形 3"/>
          <p:cNvSpPr/>
          <p:nvPr/>
        </p:nvSpPr>
        <p:spPr>
          <a:xfrm>
            <a:off x="2091191" y="1256033"/>
            <a:ext cx="1678417" cy="757713"/>
          </a:xfrm>
          <a:prstGeom prst="roundRect">
            <a:avLst/>
          </a:prstGeom>
          <a:solidFill>
            <a:srgbClr val="02B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prstClr val="white"/>
                </a:solidFill>
                <a:latin typeface="微软雅黑" panose="020B0503020204020204" pitchFamily="34" charset="-122"/>
                <a:ea typeface="微软雅黑" panose="020B0503020204020204" pitchFamily="34" charset="-122"/>
              </a:rPr>
              <a:t>H5</a:t>
            </a:r>
            <a:r>
              <a:rPr lang="zh-CN" altLang="en-US" sz="1800" dirty="0">
                <a:solidFill>
                  <a:prstClr val="white"/>
                </a:solidFill>
                <a:latin typeface="微软雅黑" panose="020B0503020204020204" pitchFamily="34" charset="-122"/>
                <a:ea typeface="微软雅黑" panose="020B0503020204020204" pitchFamily="34" charset="-122"/>
              </a:rPr>
              <a:t>界面</a:t>
            </a:r>
            <a:endParaRPr lang="en-US" altLang="zh-CN" sz="1800" dirty="0">
              <a:solidFill>
                <a:prstClr val="white"/>
              </a:solidFill>
              <a:latin typeface="微软雅黑" panose="020B0503020204020204" pitchFamily="34" charset="-122"/>
              <a:ea typeface="微软雅黑" panose="020B0503020204020204" pitchFamily="34" charset="-122"/>
            </a:endParaRPr>
          </a:p>
        </p:txBody>
      </p:sp>
      <p:sp>
        <p:nvSpPr>
          <p:cNvPr id="5" name="圆角矩形 4"/>
          <p:cNvSpPr/>
          <p:nvPr/>
        </p:nvSpPr>
        <p:spPr>
          <a:xfrm>
            <a:off x="6640898" y="1244046"/>
            <a:ext cx="1678417" cy="75771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本地服务器</a:t>
            </a:r>
            <a:endParaRPr lang="en-US" altLang="zh-CN" sz="1800" dirty="0">
              <a:solidFill>
                <a:prstClr val="white"/>
              </a:solidFill>
              <a:latin typeface="微软雅黑" panose="020B0503020204020204" pitchFamily="34" charset="-122"/>
              <a:ea typeface="微软雅黑" panose="020B0503020204020204" pitchFamily="34" charset="-122"/>
            </a:endParaRPr>
          </a:p>
        </p:txBody>
      </p:sp>
      <p:sp>
        <p:nvSpPr>
          <p:cNvPr id="6" name="圆角矩形 5"/>
          <p:cNvSpPr/>
          <p:nvPr/>
        </p:nvSpPr>
        <p:spPr>
          <a:xfrm>
            <a:off x="8940603" y="1252609"/>
            <a:ext cx="1678417" cy="7577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讯飞开放平台</a:t>
            </a:r>
            <a:endParaRPr lang="en-US" altLang="zh-CN" sz="1800" dirty="0">
              <a:solidFill>
                <a:prstClr val="white"/>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rot="16200000" flipH="1">
            <a:off x="673223" y="4253667"/>
            <a:ext cx="4500077" cy="20231"/>
          </a:xfrm>
          <a:prstGeom prst="line">
            <a:avLst/>
          </a:prstGeom>
          <a:ln>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200000" flipH="1">
            <a:off x="5295820" y="4257962"/>
            <a:ext cx="4491513" cy="20194"/>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200000" flipH="1">
            <a:off x="7574168" y="4267330"/>
            <a:ext cx="4513773" cy="20294"/>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65479" y="2373345"/>
            <a:ext cx="154098" cy="37603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456284" y="2998358"/>
            <a:ext cx="145568" cy="31661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3699982" y="2431569"/>
            <a:ext cx="1847041"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调用微信录音接口</a:t>
            </a:r>
          </a:p>
        </p:txBody>
      </p:sp>
      <p:sp>
        <p:nvSpPr>
          <p:cNvPr id="21" name="矩形 20"/>
          <p:cNvSpPr/>
          <p:nvPr/>
        </p:nvSpPr>
        <p:spPr>
          <a:xfrm>
            <a:off x="9766259" y="5472715"/>
            <a:ext cx="167826" cy="4657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4349792" y="1244046"/>
            <a:ext cx="1678417" cy="75771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微信服务器</a:t>
            </a:r>
            <a:endParaRPr lang="en-US" altLang="zh-CN" sz="1800" dirty="0">
              <a:solidFill>
                <a:prstClr val="white"/>
              </a:solidFill>
              <a:latin typeface="微软雅黑" panose="020B0503020204020204" pitchFamily="34" charset="-122"/>
              <a:ea typeface="微软雅黑" panose="020B0503020204020204" pitchFamily="34" charset="-122"/>
            </a:endParaRPr>
          </a:p>
        </p:txBody>
      </p:sp>
      <p:cxnSp>
        <p:nvCxnSpPr>
          <p:cNvPr id="34" name="直接连接符 33"/>
          <p:cNvCxnSpPr>
            <a:stCxn id="33" idx="2"/>
          </p:cNvCxnSpPr>
          <p:nvPr/>
        </p:nvCxnSpPr>
        <p:spPr>
          <a:xfrm rot="16200000" flipH="1">
            <a:off x="2917543" y="4273214"/>
            <a:ext cx="4563435" cy="20516"/>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124080" y="3945287"/>
            <a:ext cx="176360" cy="59590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3040126" y="2404166"/>
            <a:ext cx="647272" cy="353290"/>
            <a:chOff x="4911047" y="4407620"/>
            <a:chExt cx="647272" cy="353290"/>
          </a:xfrm>
        </p:grpSpPr>
        <p:cxnSp>
          <p:nvCxnSpPr>
            <p:cNvPr id="48" name="直接连接符 47"/>
            <p:cNvCxnSpPr/>
            <p:nvPr/>
          </p:nvCxnSpPr>
          <p:spPr>
            <a:xfrm>
              <a:off x="4911047" y="4407620"/>
              <a:ext cx="63699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0800000" flipH="1">
              <a:off x="5061733" y="4755229"/>
              <a:ext cx="484600" cy="568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5400000">
              <a:off x="5383658" y="4582281"/>
              <a:ext cx="34932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1" name="右箭头 50"/>
          <p:cNvSpPr/>
          <p:nvPr/>
        </p:nvSpPr>
        <p:spPr>
          <a:xfrm flipH="1">
            <a:off x="3118893" y="2623249"/>
            <a:ext cx="373296" cy="26841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cxnSp>
        <p:nvCxnSpPr>
          <p:cNvPr id="52" name="直接连接符 51"/>
          <p:cNvCxnSpPr/>
          <p:nvPr/>
        </p:nvCxnSpPr>
        <p:spPr>
          <a:xfrm>
            <a:off x="3040127" y="3143904"/>
            <a:ext cx="216784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右箭头 52"/>
          <p:cNvSpPr/>
          <p:nvPr/>
        </p:nvSpPr>
        <p:spPr>
          <a:xfrm>
            <a:off x="3917742" y="3008528"/>
            <a:ext cx="663719" cy="268419"/>
          </a:xfrm>
          <a:prstGeom prst="rightArrow">
            <a:avLst/>
          </a:prstGeom>
          <a:solidFill>
            <a:srgbClr val="02B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cxnSp>
        <p:nvCxnSpPr>
          <p:cNvPr id="54" name="直接连接符 53"/>
          <p:cNvCxnSpPr/>
          <p:nvPr/>
        </p:nvCxnSpPr>
        <p:spPr>
          <a:xfrm>
            <a:off x="3038414" y="6111410"/>
            <a:ext cx="44196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右箭头 54"/>
          <p:cNvSpPr/>
          <p:nvPr/>
        </p:nvSpPr>
        <p:spPr>
          <a:xfrm flipH="1">
            <a:off x="4827831" y="5965768"/>
            <a:ext cx="649869" cy="26841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58" name="TextBox 57"/>
          <p:cNvSpPr txBox="1"/>
          <p:nvPr/>
        </p:nvSpPr>
        <p:spPr>
          <a:xfrm>
            <a:off x="5085279" y="3138772"/>
            <a:ext cx="137272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发起识别请求</a:t>
            </a:r>
          </a:p>
        </p:txBody>
      </p:sp>
      <p:sp>
        <p:nvSpPr>
          <p:cNvPr id="59" name="TextBox 58"/>
          <p:cNvSpPr txBox="1"/>
          <p:nvPr/>
        </p:nvSpPr>
        <p:spPr>
          <a:xfrm>
            <a:off x="4744518" y="5674771"/>
            <a:ext cx="137272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反馈结果</a:t>
            </a:r>
          </a:p>
        </p:txBody>
      </p:sp>
      <p:cxnSp>
        <p:nvCxnSpPr>
          <p:cNvPr id="61" name="直接连接符 60"/>
          <p:cNvCxnSpPr/>
          <p:nvPr/>
        </p:nvCxnSpPr>
        <p:spPr>
          <a:xfrm>
            <a:off x="3038410" y="3512062"/>
            <a:ext cx="43887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右箭头 61"/>
          <p:cNvSpPr/>
          <p:nvPr/>
        </p:nvSpPr>
        <p:spPr>
          <a:xfrm>
            <a:off x="5333862" y="3386960"/>
            <a:ext cx="663719" cy="268419"/>
          </a:xfrm>
          <a:prstGeom prst="rightArrow">
            <a:avLst/>
          </a:prstGeom>
          <a:solidFill>
            <a:srgbClr val="02B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64" name="TextBox 63"/>
          <p:cNvSpPr txBox="1"/>
          <p:nvPr/>
        </p:nvSpPr>
        <p:spPr>
          <a:xfrm>
            <a:off x="3871217" y="2746643"/>
            <a:ext cx="137272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上传录音</a:t>
            </a:r>
          </a:p>
        </p:txBody>
      </p:sp>
      <p:cxnSp>
        <p:nvCxnSpPr>
          <p:cNvPr id="65" name="直接连接符 64"/>
          <p:cNvCxnSpPr/>
          <p:nvPr/>
        </p:nvCxnSpPr>
        <p:spPr>
          <a:xfrm>
            <a:off x="5300440" y="3972686"/>
            <a:ext cx="21353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288453" y="4536056"/>
            <a:ext cx="21353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右箭头 67"/>
          <p:cNvSpPr/>
          <p:nvPr/>
        </p:nvSpPr>
        <p:spPr>
          <a:xfrm flipH="1">
            <a:off x="5925453" y="3847585"/>
            <a:ext cx="649869" cy="26841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69" name="右箭头 68"/>
          <p:cNvSpPr/>
          <p:nvPr/>
        </p:nvSpPr>
        <p:spPr>
          <a:xfrm>
            <a:off x="5958873" y="4412666"/>
            <a:ext cx="663719" cy="268419"/>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70" name="TextBox 69"/>
          <p:cNvSpPr txBox="1"/>
          <p:nvPr/>
        </p:nvSpPr>
        <p:spPr>
          <a:xfrm>
            <a:off x="5823306" y="3578848"/>
            <a:ext cx="137272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获取录音音频</a:t>
            </a:r>
          </a:p>
        </p:txBody>
      </p:sp>
      <p:sp>
        <p:nvSpPr>
          <p:cNvPr id="71" name="TextBox 70"/>
          <p:cNvSpPr txBox="1"/>
          <p:nvPr/>
        </p:nvSpPr>
        <p:spPr>
          <a:xfrm>
            <a:off x="5903788" y="4152490"/>
            <a:ext cx="137272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返回录音音频</a:t>
            </a:r>
          </a:p>
        </p:txBody>
      </p:sp>
      <p:grpSp>
        <p:nvGrpSpPr>
          <p:cNvPr id="72" name="组合 71"/>
          <p:cNvGrpSpPr/>
          <p:nvPr/>
        </p:nvGrpSpPr>
        <p:grpSpPr>
          <a:xfrm>
            <a:off x="7620688" y="4724416"/>
            <a:ext cx="647272" cy="353290"/>
            <a:chOff x="4911047" y="4407620"/>
            <a:chExt cx="647272" cy="353290"/>
          </a:xfrm>
        </p:grpSpPr>
        <p:cxnSp>
          <p:nvCxnSpPr>
            <p:cNvPr id="73" name="直接连接符 72"/>
            <p:cNvCxnSpPr/>
            <p:nvPr/>
          </p:nvCxnSpPr>
          <p:spPr>
            <a:xfrm>
              <a:off x="4911047" y="4407620"/>
              <a:ext cx="63699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0800000" flipH="1">
              <a:off x="5061733" y="4755229"/>
              <a:ext cx="484600" cy="568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5400000">
              <a:off x="5383658" y="4582281"/>
              <a:ext cx="34932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6" name="右箭头 75"/>
          <p:cNvSpPr/>
          <p:nvPr/>
        </p:nvSpPr>
        <p:spPr>
          <a:xfrm flipH="1">
            <a:off x="7699455" y="4943499"/>
            <a:ext cx="373296" cy="26841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cxnSp>
        <p:nvCxnSpPr>
          <p:cNvPr id="77" name="直接连接符 76"/>
          <p:cNvCxnSpPr/>
          <p:nvPr/>
        </p:nvCxnSpPr>
        <p:spPr>
          <a:xfrm>
            <a:off x="7608700" y="5500112"/>
            <a:ext cx="21353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8" name="右箭头 77"/>
          <p:cNvSpPr/>
          <p:nvPr/>
        </p:nvSpPr>
        <p:spPr>
          <a:xfrm>
            <a:off x="8433231" y="5366448"/>
            <a:ext cx="663719" cy="26841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cxnSp>
        <p:nvCxnSpPr>
          <p:cNvPr id="79" name="直接连接符 78"/>
          <p:cNvCxnSpPr/>
          <p:nvPr/>
        </p:nvCxnSpPr>
        <p:spPr>
          <a:xfrm>
            <a:off x="7617262" y="5909364"/>
            <a:ext cx="21353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右箭头 79"/>
          <p:cNvSpPr/>
          <p:nvPr/>
        </p:nvSpPr>
        <p:spPr>
          <a:xfrm flipH="1">
            <a:off x="8380977" y="5779121"/>
            <a:ext cx="649869" cy="26841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81" name="TextBox 80"/>
          <p:cNvSpPr txBox="1"/>
          <p:nvPr/>
        </p:nvSpPr>
        <p:spPr>
          <a:xfrm>
            <a:off x="7783957" y="4368245"/>
            <a:ext cx="137272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转码处理</a:t>
            </a:r>
          </a:p>
        </p:txBody>
      </p:sp>
      <p:sp>
        <p:nvSpPr>
          <p:cNvPr id="82" name="TextBox 81"/>
          <p:cNvSpPr txBox="1"/>
          <p:nvPr/>
        </p:nvSpPr>
        <p:spPr>
          <a:xfrm>
            <a:off x="8357597" y="5095999"/>
            <a:ext cx="137272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调用识别服务</a:t>
            </a:r>
          </a:p>
        </p:txBody>
      </p:sp>
      <p:sp>
        <p:nvSpPr>
          <p:cNvPr id="83" name="TextBox 82"/>
          <p:cNvSpPr txBox="1"/>
          <p:nvPr/>
        </p:nvSpPr>
        <p:spPr>
          <a:xfrm>
            <a:off x="8376433" y="6029235"/>
            <a:ext cx="1372720"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返回识别结果</a:t>
            </a:r>
          </a:p>
        </p:txBody>
      </p:sp>
    </p:spTree>
    <p:extLst>
      <p:ext uri="{BB962C8B-B14F-4D97-AF65-F5344CB8AC3E}">
        <p14:creationId xmlns:p14="http://schemas.microsoft.com/office/powerpoint/2010/main" val="185222201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6"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在</a:t>
            </a:r>
            <a:r>
              <a:rPr lang="en-US" altLang="zh-CN" sz="3600" dirty="0">
                <a:solidFill>
                  <a:schemeClr val="bg1"/>
                </a:solidFill>
                <a:latin typeface="微软雅黑" panose="020B0503020204020204" pitchFamily="34" charset="-122"/>
                <a:ea typeface="微软雅黑" panose="020B0503020204020204" pitchFamily="34" charset="-122"/>
              </a:rPr>
              <a:t>H5</a:t>
            </a:r>
            <a:r>
              <a:rPr lang="zh-CN" altLang="en-US" sz="3600" dirty="0">
                <a:solidFill>
                  <a:schemeClr val="bg1"/>
                </a:solidFill>
                <a:latin typeface="微软雅黑" panose="020B0503020204020204" pitchFamily="34" charset="-122"/>
                <a:ea typeface="微软雅黑" panose="020B0503020204020204" pitchFamily="34" charset="-122"/>
              </a:rPr>
              <a:t>混合</a:t>
            </a:r>
            <a:r>
              <a:rPr lang="en-US" altLang="zh-CN" sz="3600" dirty="0">
                <a:solidFill>
                  <a:schemeClr val="bg1"/>
                </a:solidFill>
                <a:latin typeface="微软雅黑" panose="020B0503020204020204" pitchFamily="34" charset="-122"/>
                <a:ea typeface="微软雅黑" panose="020B0503020204020204" pitchFamily="34" charset="-122"/>
              </a:rPr>
              <a:t>APP</a:t>
            </a:r>
            <a:r>
              <a:rPr lang="zh-CN" altLang="en-US" sz="3600" dirty="0">
                <a:solidFill>
                  <a:schemeClr val="bg1"/>
                </a:solidFill>
                <a:latin typeface="微软雅黑" panose="020B0503020204020204" pitchFamily="34" charset="-122"/>
                <a:ea typeface="微软雅黑" panose="020B0503020204020204" pitchFamily="34" charset="-122"/>
              </a:rPr>
              <a:t>中使用语音</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3015851" y="1173840"/>
            <a:ext cx="1678417" cy="757713"/>
          </a:xfrm>
          <a:prstGeom prst="roundRect">
            <a:avLst/>
          </a:prstGeom>
          <a:solidFill>
            <a:srgbClr val="02B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prstClr val="white"/>
                </a:solidFill>
                <a:latin typeface="微软雅黑" panose="020B0503020204020204" pitchFamily="34" charset="-122"/>
                <a:ea typeface="微软雅黑" panose="020B0503020204020204" pitchFamily="34" charset="-122"/>
              </a:rPr>
              <a:t>H5</a:t>
            </a:r>
            <a:r>
              <a:rPr lang="zh-CN" altLang="en-US" sz="1800" dirty="0">
                <a:solidFill>
                  <a:prstClr val="white"/>
                </a:solidFill>
                <a:latin typeface="微软雅黑" panose="020B0503020204020204" pitchFamily="34" charset="-122"/>
                <a:ea typeface="微软雅黑" panose="020B0503020204020204" pitchFamily="34" charset="-122"/>
              </a:rPr>
              <a:t>界面</a:t>
            </a:r>
            <a:endParaRPr lang="en-US" altLang="zh-CN" sz="1800" dirty="0">
              <a:solidFill>
                <a:prstClr val="white"/>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510759" y="1161854"/>
            <a:ext cx="1678417" cy="75771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混合框架</a:t>
            </a:r>
            <a:endParaRPr lang="en-US" altLang="zh-CN" sz="1800" dirty="0">
              <a:solidFill>
                <a:prstClr val="white"/>
              </a:solidFill>
              <a:latin typeface="微软雅黑" panose="020B0503020204020204" pitchFamily="34" charset="-122"/>
              <a:ea typeface="微软雅黑" panose="020B0503020204020204" pitchFamily="34" charset="-122"/>
            </a:endParaRPr>
          </a:p>
        </p:txBody>
      </p:sp>
      <p:sp>
        <p:nvSpPr>
          <p:cNvPr id="6" name="圆角矩形 5"/>
          <p:cNvSpPr/>
          <p:nvPr/>
        </p:nvSpPr>
        <p:spPr>
          <a:xfrm>
            <a:off x="8036490" y="1170417"/>
            <a:ext cx="1678417" cy="7577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讯飞开放平台</a:t>
            </a:r>
            <a:endParaRPr lang="en-US" altLang="zh-CN" sz="1800" dirty="0">
              <a:solidFill>
                <a:prstClr val="white"/>
              </a:solidFill>
              <a:latin typeface="微软雅黑" panose="020B0503020204020204" pitchFamily="34" charset="-122"/>
              <a:ea typeface="微软雅黑" panose="020B0503020204020204" pitchFamily="34" charset="-122"/>
            </a:endParaRPr>
          </a:p>
        </p:txBody>
      </p:sp>
      <p:cxnSp>
        <p:nvCxnSpPr>
          <p:cNvPr id="7" name="直接连接符 6"/>
          <p:cNvCxnSpPr>
            <a:stCxn id="4" idx="2"/>
          </p:cNvCxnSpPr>
          <p:nvPr/>
        </p:nvCxnSpPr>
        <p:spPr>
          <a:xfrm rot="16200000" flipH="1">
            <a:off x="1942427" y="3844182"/>
            <a:ext cx="3842534" cy="17275"/>
          </a:xfrm>
          <a:prstGeom prst="line">
            <a:avLst/>
          </a:prstGeom>
          <a:ln>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200000" flipH="1">
            <a:off x="4488706" y="3852743"/>
            <a:ext cx="3842534" cy="17275"/>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200000" flipH="1">
            <a:off x="7004163" y="3851032"/>
            <a:ext cx="3842534" cy="17275"/>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90139" y="2681563"/>
            <a:ext cx="154112" cy="25788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326145" y="2700401"/>
            <a:ext cx="166098" cy="251887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41603" y="3366510"/>
            <a:ext cx="167811" cy="773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4385" y="6105622"/>
            <a:ext cx="7357281" cy="795320"/>
          </a:xfrm>
          <a:prstGeom prst="rect">
            <a:avLst/>
          </a:prstGeom>
          <a:noFill/>
        </p:spPr>
        <p:txBody>
          <a:bodyPr wrap="none" lIns="56107" tIns="28054" rIns="56107" bIns="28054" rtlCol="0">
            <a:spAutoFit/>
          </a:bodyPr>
          <a:lstStyle/>
          <a:p>
            <a:pPr eaLnBrk="1" fontAlgn="auto" hangingPunct="1">
              <a:lnSpc>
                <a:spcPct val="150000"/>
              </a:lnSpc>
              <a:spcBef>
                <a:spcPts val="0"/>
              </a:spcBef>
              <a:spcAft>
                <a:spcPts val="0"/>
              </a:spcAft>
              <a:buSzPct val="55000"/>
              <a:buFont typeface="Wingdings" pitchFamily="2" charset="2"/>
              <a:buChar char="l"/>
              <a:defRPr/>
            </a:pPr>
            <a:r>
              <a:rPr kumimoji="1" lang="zh-CN" altLang="en-US" sz="1600" b="0" kern="0" dirty="0">
                <a:solidFill>
                  <a:sysClr val="window" lastClr="FFFFFF"/>
                </a:solidFill>
                <a:latin typeface="微软雅黑" panose="020B0503020204020204" pitchFamily="34" charset="-122"/>
                <a:ea typeface="微软雅黑" panose="020B0503020204020204" pitchFamily="34" charset="-122"/>
              </a:rPr>
              <a:t>   非常方便的</a:t>
            </a:r>
            <a:r>
              <a:rPr kumimoji="1" lang="en-US" altLang="zh-CN" sz="1600" b="0" kern="0" dirty="0">
                <a:solidFill>
                  <a:sysClr val="window" lastClr="FFFFFF"/>
                </a:solidFill>
                <a:latin typeface="微软雅黑" panose="020B0503020204020204" pitchFamily="34" charset="-122"/>
                <a:ea typeface="微软雅黑" panose="020B0503020204020204" pitchFamily="34" charset="-122"/>
              </a:rPr>
              <a:t>JS</a:t>
            </a:r>
            <a:r>
              <a:rPr kumimoji="1" lang="zh-CN" altLang="en-US" sz="1600" b="0" kern="0" dirty="0">
                <a:solidFill>
                  <a:sysClr val="window" lastClr="FFFFFF"/>
                </a:solidFill>
                <a:latin typeface="微软雅黑" panose="020B0503020204020204" pitchFamily="34" charset="-122"/>
                <a:ea typeface="微软雅黑" panose="020B0503020204020204" pitchFamily="34" charset="-122"/>
              </a:rPr>
              <a:t>调用语音操作方法</a:t>
            </a:r>
            <a:endParaRPr kumimoji="1" lang="en-US" altLang="zh-CN" sz="1600" b="0" kern="0" dirty="0">
              <a:solidFill>
                <a:sysClr val="window" lastClr="FFFFFF"/>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buSzPct val="55000"/>
              <a:buFont typeface="Wingdings" pitchFamily="2" charset="2"/>
              <a:buChar char="l"/>
              <a:defRPr/>
            </a:pPr>
            <a:r>
              <a:rPr kumimoji="1" lang="zh-CN" altLang="en-US" sz="1600" b="0" kern="0" dirty="0">
                <a:solidFill>
                  <a:sysClr val="window" lastClr="FFFFFF"/>
                </a:solidFill>
                <a:latin typeface="微软雅黑" panose="020B0503020204020204" pitchFamily="34" charset="-122"/>
                <a:ea typeface="微软雅黑" panose="020B0503020204020204" pitchFamily="34" charset="-122"/>
              </a:rPr>
              <a:t>   语音操作（本地处理、合成、识别等）交由混合框架与讯飞开放平台交互处理</a:t>
            </a:r>
            <a:endParaRPr kumimoji="1" lang="en-US" altLang="zh-CN" sz="1600" b="0" kern="0" dirty="0">
              <a:solidFill>
                <a:sysClr val="window" lastClr="FFFFFF"/>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3923701" y="2702112"/>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右箭头 14"/>
          <p:cNvSpPr/>
          <p:nvPr/>
        </p:nvSpPr>
        <p:spPr>
          <a:xfrm>
            <a:off x="4801319" y="2566736"/>
            <a:ext cx="663719" cy="268419"/>
          </a:xfrm>
          <a:prstGeom prst="rightArrow">
            <a:avLst/>
          </a:prstGeom>
          <a:solidFill>
            <a:srgbClr val="02B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cxnSp>
        <p:nvCxnSpPr>
          <p:cNvPr id="16" name="直接连接符 15"/>
          <p:cNvCxnSpPr/>
          <p:nvPr/>
        </p:nvCxnSpPr>
        <p:spPr>
          <a:xfrm>
            <a:off x="3921988" y="5207288"/>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右箭头 16"/>
          <p:cNvSpPr/>
          <p:nvPr/>
        </p:nvSpPr>
        <p:spPr>
          <a:xfrm flipH="1">
            <a:off x="4755912" y="5071912"/>
            <a:ext cx="649869" cy="268419"/>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18" name="TextBox 17"/>
          <p:cNvSpPr txBox="1"/>
          <p:nvPr/>
        </p:nvSpPr>
        <p:spPr>
          <a:xfrm>
            <a:off x="4378077" y="2277457"/>
            <a:ext cx="1847041"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调用语音操作方法</a:t>
            </a:r>
          </a:p>
        </p:txBody>
      </p:sp>
      <p:sp>
        <p:nvSpPr>
          <p:cNvPr id="19" name="TextBox 18"/>
          <p:cNvSpPr txBox="1"/>
          <p:nvPr/>
        </p:nvSpPr>
        <p:spPr>
          <a:xfrm>
            <a:off x="4458558" y="4772365"/>
            <a:ext cx="1847041"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将结果返回</a:t>
            </a:r>
            <a:r>
              <a:rPr lang="en-US" altLang="zh-CN" sz="1400" b="0" dirty="0">
                <a:solidFill>
                  <a:schemeClr val="bg1"/>
                </a:solidFill>
                <a:latin typeface="微软雅黑" pitchFamily="34" charset="-122"/>
                <a:ea typeface="微软雅黑" pitchFamily="34" charset="-122"/>
              </a:rPr>
              <a:t>H5</a:t>
            </a:r>
            <a:endParaRPr lang="zh-CN" altLang="en-US" sz="1400" b="0" dirty="0">
              <a:solidFill>
                <a:schemeClr val="bg1"/>
              </a:solidFill>
              <a:latin typeface="微软雅黑" pitchFamily="34" charset="-122"/>
              <a:ea typeface="微软雅黑" pitchFamily="34" charset="-122"/>
            </a:endParaRPr>
          </a:p>
        </p:txBody>
      </p:sp>
      <p:cxnSp>
        <p:nvCxnSpPr>
          <p:cNvPr id="20" name="直接连接符 19"/>
          <p:cNvCxnSpPr/>
          <p:nvPr/>
        </p:nvCxnSpPr>
        <p:spPr>
          <a:xfrm>
            <a:off x="6490529" y="3357946"/>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右箭头 20"/>
          <p:cNvSpPr/>
          <p:nvPr/>
        </p:nvSpPr>
        <p:spPr>
          <a:xfrm>
            <a:off x="7368147" y="3222570"/>
            <a:ext cx="663719" cy="268419"/>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cxnSp>
        <p:nvCxnSpPr>
          <p:cNvPr id="22" name="直接连接符 21"/>
          <p:cNvCxnSpPr/>
          <p:nvPr/>
        </p:nvCxnSpPr>
        <p:spPr>
          <a:xfrm>
            <a:off x="6488816" y="4137090"/>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右箭头 22"/>
          <p:cNvSpPr/>
          <p:nvPr/>
        </p:nvSpPr>
        <p:spPr>
          <a:xfrm flipH="1">
            <a:off x="7322738" y="4001714"/>
            <a:ext cx="649869" cy="26841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24" name="TextBox 23"/>
          <p:cNvSpPr txBox="1"/>
          <p:nvPr/>
        </p:nvSpPr>
        <p:spPr>
          <a:xfrm>
            <a:off x="6986001" y="2912743"/>
            <a:ext cx="1847041"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提交语音操作</a:t>
            </a:r>
          </a:p>
        </p:txBody>
      </p:sp>
      <p:sp>
        <p:nvSpPr>
          <p:cNvPr id="25" name="TextBox 24"/>
          <p:cNvSpPr txBox="1"/>
          <p:nvPr/>
        </p:nvSpPr>
        <p:spPr>
          <a:xfrm>
            <a:off x="6912369" y="3743236"/>
            <a:ext cx="1847041"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返回语音操作结果</a:t>
            </a:r>
          </a:p>
        </p:txBody>
      </p:sp>
    </p:spTree>
    <p:extLst>
      <p:ext uri="{BB962C8B-B14F-4D97-AF65-F5344CB8AC3E}">
        <p14:creationId xmlns:p14="http://schemas.microsoft.com/office/powerpoint/2010/main" val="37420458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8"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内容提要</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7651" name="内容占位符 2"/>
          <p:cNvSpPr>
            <a:spLocks noGrp="1"/>
          </p:cNvSpPr>
          <p:nvPr>
            <p:ph idx="1"/>
          </p:nvPr>
        </p:nvSpPr>
        <p:spPr>
          <a:xfrm>
            <a:off x="3927928" y="2044423"/>
            <a:ext cx="8942387" cy="3602038"/>
          </a:xfrm>
        </p:spPr>
        <p:txBody>
          <a:bodyPr anchor="ctr">
            <a:normAutofit lnSpcReduction="10000"/>
          </a:bodyPr>
          <a:lstStyle/>
          <a:p>
            <a:pPr marL="457189" indent="-457189" algn="l" eaLnBrk="1" hangingPunct="1">
              <a:lnSpc>
                <a:spcPct val="150000"/>
              </a:lnSpc>
              <a:spcAft>
                <a:spcPts val="600"/>
              </a:spcAft>
            </a:pPr>
            <a:r>
              <a:rPr lang="zh-CN" altLang="en-US" sz="3200" b="1" dirty="0">
                <a:solidFill>
                  <a:srgbClr val="00B0F0"/>
                </a:solidFill>
                <a:latin typeface="微软雅黑" panose="020B0503020204020204" pitchFamily="34" charset="-122"/>
                <a:ea typeface="微软雅黑" panose="020B0503020204020204" pitchFamily="34" charset="-122"/>
              </a:rPr>
              <a:t>了解讯飞开放平台</a:t>
            </a:r>
            <a:endParaRPr lang="en-US" altLang="zh-CN" sz="3200" b="1" dirty="0">
              <a:solidFill>
                <a:srgbClr val="00B0F0"/>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展示</a:t>
            </a:r>
            <a:r>
              <a:rPr lang="en-US" altLang="zh-CN" sz="3200" b="1" dirty="0">
                <a:solidFill>
                  <a:schemeClr val="bg1"/>
                </a:solidFill>
                <a:latin typeface="微软雅黑" panose="020B0503020204020204" pitchFamily="34" charset="-122"/>
                <a:ea typeface="微软雅黑" panose="020B0503020204020204" pitchFamily="34" charset="-122"/>
              </a:rPr>
              <a:t>H5</a:t>
            </a:r>
            <a:r>
              <a:rPr lang="zh-CN" altLang="en-US" sz="3200" b="1" dirty="0">
                <a:solidFill>
                  <a:schemeClr val="bg1"/>
                </a:solidFill>
                <a:latin typeface="微软雅黑" panose="020B0503020204020204" pitchFamily="34" charset="-122"/>
                <a:ea typeface="微软雅黑" panose="020B0503020204020204" pitchFamily="34" charset="-122"/>
              </a:rPr>
              <a:t>语音案例</a:t>
            </a:r>
            <a:endParaRPr lang="en-US" altLang="zh-CN" sz="3200" b="1" dirty="0">
              <a:solidFill>
                <a:schemeClr val="bg1"/>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实现</a:t>
            </a:r>
            <a:r>
              <a:rPr lang="en-US" altLang="zh-CN" sz="3200" b="1" dirty="0">
                <a:solidFill>
                  <a:schemeClr val="bg1"/>
                </a:solidFill>
                <a:latin typeface="微软雅黑" panose="020B0503020204020204" pitchFamily="34" charset="-122"/>
                <a:ea typeface="微软雅黑" panose="020B0503020204020204" pitchFamily="34" charset="-122"/>
              </a:rPr>
              <a:t>H5</a:t>
            </a:r>
            <a:r>
              <a:rPr lang="zh-CN" altLang="en-US" sz="3200" b="1" dirty="0">
                <a:solidFill>
                  <a:schemeClr val="bg1"/>
                </a:solidFill>
                <a:latin typeface="微软雅黑" panose="020B0503020204020204" pitchFamily="34" charset="-122"/>
                <a:ea typeface="微软雅黑" panose="020B0503020204020204" pitchFamily="34" charset="-122"/>
              </a:rPr>
              <a:t>语音玩法</a:t>
            </a:r>
            <a:endParaRPr lang="en-US" altLang="zh-CN" sz="3200" b="1" dirty="0">
              <a:solidFill>
                <a:schemeClr val="bg1"/>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成为讯飞合作伙伴</a:t>
            </a:r>
          </a:p>
        </p:txBody>
      </p:sp>
      <p:sp>
        <p:nvSpPr>
          <p:cNvPr id="4" name="MH_Other_1"/>
          <p:cNvSpPr/>
          <p:nvPr>
            <p:custDataLst>
              <p:tags r:id="rId1"/>
            </p:custDataLst>
          </p:nvPr>
        </p:nvSpPr>
        <p:spPr>
          <a:xfrm rot="2700000">
            <a:off x="3157785" y="2189001"/>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5" name="MH_Other_2"/>
          <p:cNvSpPr/>
          <p:nvPr>
            <p:custDataLst>
              <p:tags r:id="rId2"/>
            </p:custDataLst>
          </p:nvPr>
        </p:nvSpPr>
        <p:spPr>
          <a:xfrm rot="2700000">
            <a:off x="3232770" y="2264946"/>
            <a:ext cx="389107" cy="4026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271183" y="2266125"/>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8" name="MH_Other_1"/>
          <p:cNvSpPr/>
          <p:nvPr>
            <p:custDataLst>
              <p:tags r:id="rId3"/>
            </p:custDataLst>
          </p:nvPr>
        </p:nvSpPr>
        <p:spPr>
          <a:xfrm rot="2700000">
            <a:off x="3151159" y="316634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9" name="MH_Other_2"/>
          <p:cNvSpPr/>
          <p:nvPr>
            <p:custDataLst>
              <p:tags r:id="rId4"/>
            </p:custDataLst>
          </p:nvPr>
        </p:nvSpPr>
        <p:spPr>
          <a:xfrm rot="2700000">
            <a:off x="3226144" y="3242295"/>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264556" y="324347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11" name="MH_Other_1"/>
          <p:cNvSpPr/>
          <p:nvPr>
            <p:custDataLst>
              <p:tags r:id="rId5"/>
            </p:custDataLst>
          </p:nvPr>
        </p:nvSpPr>
        <p:spPr>
          <a:xfrm rot="2700000">
            <a:off x="3144532" y="411387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12" name="MH_Other_2"/>
          <p:cNvSpPr/>
          <p:nvPr>
            <p:custDataLst>
              <p:tags r:id="rId6"/>
            </p:custDataLst>
          </p:nvPr>
        </p:nvSpPr>
        <p:spPr>
          <a:xfrm rot="2700000">
            <a:off x="3219517" y="4189825"/>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3257930" y="419100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14" name="MH_Other_1"/>
          <p:cNvSpPr/>
          <p:nvPr>
            <p:custDataLst>
              <p:tags r:id="rId7"/>
            </p:custDataLst>
          </p:nvPr>
        </p:nvSpPr>
        <p:spPr>
          <a:xfrm rot="2700000">
            <a:off x="3147847" y="506139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15" name="MH_Other_2"/>
          <p:cNvSpPr/>
          <p:nvPr>
            <p:custDataLst>
              <p:tags r:id="rId8"/>
            </p:custDataLst>
          </p:nvPr>
        </p:nvSpPr>
        <p:spPr>
          <a:xfrm rot="2700000">
            <a:off x="3222832" y="5137344"/>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261244" y="513852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5"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en-US" altLang="zh-CN" sz="3600" dirty="0">
                <a:solidFill>
                  <a:schemeClr val="bg1"/>
                </a:solidFill>
                <a:latin typeface="微软雅黑" panose="020B0503020204020204" pitchFamily="34" charset="-122"/>
                <a:ea typeface="微软雅黑" panose="020B0503020204020204" pitchFamily="34" charset="-122"/>
              </a:rPr>
              <a:t>H5</a:t>
            </a:r>
            <a:r>
              <a:rPr lang="zh-CN" altLang="en-US" sz="3600" dirty="0">
                <a:solidFill>
                  <a:schemeClr val="bg1"/>
                </a:solidFill>
                <a:latin typeface="微软雅黑" panose="020B0503020204020204" pitchFamily="34" charset="-122"/>
                <a:ea typeface="微软雅黑" panose="020B0503020204020204" pitchFamily="34" charset="-122"/>
              </a:rPr>
              <a:t>语音</a:t>
            </a:r>
            <a:r>
              <a:rPr lang="en-US" altLang="zh-CN" sz="3600" dirty="0">
                <a:solidFill>
                  <a:schemeClr val="bg1"/>
                </a:solidFill>
                <a:latin typeface="微软雅黑" panose="020B0503020204020204" pitchFamily="34" charset="-122"/>
                <a:ea typeface="微软雅黑" panose="020B0503020204020204" pitchFamily="34" charset="-122"/>
              </a:rPr>
              <a:t>API</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3015851" y="1173840"/>
            <a:ext cx="1678417" cy="757713"/>
          </a:xfrm>
          <a:prstGeom prst="roundRect">
            <a:avLst/>
          </a:prstGeom>
          <a:solidFill>
            <a:srgbClr val="02B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prstClr val="white"/>
                </a:solidFill>
                <a:latin typeface="微软雅黑" panose="020B0503020204020204" pitchFamily="34" charset="-122"/>
                <a:ea typeface="微软雅黑" panose="020B0503020204020204" pitchFamily="34" charset="-122"/>
              </a:rPr>
              <a:t>H5</a:t>
            </a:r>
            <a:r>
              <a:rPr lang="zh-CN" altLang="en-US" sz="1800" dirty="0">
                <a:solidFill>
                  <a:prstClr val="white"/>
                </a:solidFill>
                <a:latin typeface="微软雅黑" panose="020B0503020204020204" pitchFamily="34" charset="-122"/>
                <a:ea typeface="微软雅黑" panose="020B0503020204020204" pitchFamily="34" charset="-122"/>
              </a:rPr>
              <a:t>界面</a:t>
            </a:r>
            <a:endParaRPr lang="en-US" altLang="zh-CN" sz="1800" dirty="0">
              <a:solidFill>
                <a:prstClr val="white"/>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510759" y="1161854"/>
            <a:ext cx="1678417" cy="75771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prstClr val="white"/>
                </a:solidFill>
                <a:latin typeface="微软雅黑" panose="020B0503020204020204" pitchFamily="34" charset="-122"/>
                <a:ea typeface="微软雅黑" panose="020B0503020204020204" pitchFamily="34" charset="-122"/>
              </a:rPr>
              <a:t>H5</a:t>
            </a:r>
            <a:r>
              <a:rPr lang="zh-CN" altLang="en-US" sz="1800" dirty="0">
                <a:solidFill>
                  <a:prstClr val="white"/>
                </a:solidFill>
                <a:latin typeface="微软雅黑" panose="020B0503020204020204" pitchFamily="34" charset="-122"/>
                <a:ea typeface="微软雅黑" panose="020B0503020204020204" pitchFamily="34" charset="-122"/>
              </a:rPr>
              <a:t>语音</a:t>
            </a:r>
            <a:r>
              <a:rPr lang="en-US" altLang="zh-CN" sz="1800" dirty="0">
                <a:solidFill>
                  <a:prstClr val="white"/>
                </a:solidFill>
                <a:latin typeface="微软雅黑" panose="020B0503020204020204" pitchFamily="34" charset="-122"/>
                <a:ea typeface="微软雅黑" panose="020B0503020204020204" pitchFamily="34" charset="-122"/>
              </a:rPr>
              <a:t>API</a:t>
            </a:r>
            <a:r>
              <a:rPr lang="zh-CN" altLang="en-US" sz="1800" dirty="0">
                <a:solidFill>
                  <a:prstClr val="white"/>
                </a:solidFill>
                <a:latin typeface="微软雅黑" panose="020B0503020204020204" pitchFamily="34" charset="-122"/>
                <a:ea typeface="微软雅黑" panose="020B0503020204020204" pitchFamily="34" charset="-122"/>
              </a:rPr>
              <a:t>库</a:t>
            </a:r>
            <a:endParaRPr lang="en-US" altLang="zh-CN" sz="1800" dirty="0">
              <a:solidFill>
                <a:prstClr val="white"/>
              </a:solidFill>
              <a:latin typeface="微软雅黑" panose="020B0503020204020204" pitchFamily="34" charset="-122"/>
              <a:ea typeface="微软雅黑" panose="020B0503020204020204" pitchFamily="34" charset="-122"/>
            </a:endParaRPr>
          </a:p>
        </p:txBody>
      </p:sp>
      <p:sp>
        <p:nvSpPr>
          <p:cNvPr id="6" name="圆角矩形 5"/>
          <p:cNvSpPr/>
          <p:nvPr/>
        </p:nvSpPr>
        <p:spPr>
          <a:xfrm>
            <a:off x="8036490" y="1170417"/>
            <a:ext cx="1678417" cy="7577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讯飞开放平台</a:t>
            </a:r>
            <a:endParaRPr lang="en-US" altLang="zh-CN" sz="1800" dirty="0">
              <a:solidFill>
                <a:prstClr val="white"/>
              </a:solidFill>
              <a:latin typeface="微软雅黑" panose="020B0503020204020204" pitchFamily="34" charset="-122"/>
              <a:ea typeface="微软雅黑" panose="020B0503020204020204" pitchFamily="34" charset="-122"/>
            </a:endParaRPr>
          </a:p>
        </p:txBody>
      </p:sp>
      <p:cxnSp>
        <p:nvCxnSpPr>
          <p:cNvPr id="7" name="直接连接符 6"/>
          <p:cNvCxnSpPr>
            <a:stCxn id="4" idx="2"/>
          </p:cNvCxnSpPr>
          <p:nvPr/>
        </p:nvCxnSpPr>
        <p:spPr>
          <a:xfrm rot="16200000" flipH="1">
            <a:off x="1942427" y="3844182"/>
            <a:ext cx="3842534" cy="17275"/>
          </a:xfrm>
          <a:prstGeom prst="line">
            <a:avLst/>
          </a:prstGeom>
          <a:ln>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200000" flipH="1">
            <a:off x="4488706" y="3852743"/>
            <a:ext cx="3842534" cy="17275"/>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200000" flipH="1">
            <a:off x="7004163" y="3851032"/>
            <a:ext cx="3842534" cy="17275"/>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90139" y="2681563"/>
            <a:ext cx="154112" cy="25788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326145" y="2700401"/>
            <a:ext cx="166098" cy="25188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41603" y="3366510"/>
            <a:ext cx="167811" cy="773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923701" y="2702112"/>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右箭头 13"/>
          <p:cNvSpPr/>
          <p:nvPr/>
        </p:nvSpPr>
        <p:spPr>
          <a:xfrm>
            <a:off x="4801319" y="2566736"/>
            <a:ext cx="663719" cy="268419"/>
          </a:xfrm>
          <a:prstGeom prst="rightArrow">
            <a:avLst/>
          </a:prstGeom>
          <a:solidFill>
            <a:srgbClr val="02B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cxnSp>
        <p:nvCxnSpPr>
          <p:cNvPr id="15" name="直接连接符 14"/>
          <p:cNvCxnSpPr/>
          <p:nvPr/>
        </p:nvCxnSpPr>
        <p:spPr>
          <a:xfrm>
            <a:off x="3921988" y="5207288"/>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右箭头 15"/>
          <p:cNvSpPr/>
          <p:nvPr/>
        </p:nvSpPr>
        <p:spPr>
          <a:xfrm flipH="1">
            <a:off x="4755912" y="5071912"/>
            <a:ext cx="649869" cy="268419"/>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17" name="TextBox 16"/>
          <p:cNvSpPr txBox="1"/>
          <p:nvPr/>
        </p:nvSpPr>
        <p:spPr>
          <a:xfrm>
            <a:off x="4378077" y="2277457"/>
            <a:ext cx="1847041"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调用语音操作</a:t>
            </a:r>
            <a:r>
              <a:rPr lang="en-US" altLang="zh-CN" sz="1400" b="0" dirty="0">
                <a:solidFill>
                  <a:schemeClr val="bg1"/>
                </a:solidFill>
                <a:latin typeface="微软雅黑" pitchFamily="34" charset="-122"/>
                <a:ea typeface="微软雅黑" pitchFamily="34" charset="-122"/>
              </a:rPr>
              <a:t>API</a:t>
            </a:r>
            <a:endParaRPr lang="zh-CN" altLang="en-US" sz="1400" b="0" dirty="0">
              <a:solidFill>
                <a:schemeClr val="bg1"/>
              </a:solidFill>
              <a:latin typeface="微软雅黑" pitchFamily="34" charset="-122"/>
              <a:ea typeface="微软雅黑" pitchFamily="34" charset="-122"/>
            </a:endParaRPr>
          </a:p>
        </p:txBody>
      </p:sp>
      <p:sp>
        <p:nvSpPr>
          <p:cNvPr id="18" name="TextBox 17"/>
          <p:cNvSpPr txBox="1"/>
          <p:nvPr/>
        </p:nvSpPr>
        <p:spPr>
          <a:xfrm>
            <a:off x="4458558" y="4772365"/>
            <a:ext cx="1847041"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将结果返回</a:t>
            </a:r>
            <a:r>
              <a:rPr lang="en-US" altLang="zh-CN" sz="1400" b="0" dirty="0">
                <a:solidFill>
                  <a:schemeClr val="bg1"/>
                </a:solidFill>
                <a:latin typeface="微软雅黑" pitchFamily="34" charset="-122"/>
                <a:ea typeface="微软雅黑" pitchFamily="34" charset="-122"/>
              </a:rPr>
              <a:t>H5</a:t>
            </a:r>
            <a:endParaRPr lang="zh-CN" altLang="en-US" sz="1400" b="0" dirty="0">
              <a:solidFill>
                <a:schemeClr val="bg1"/>
              </a:solidFill>
              <a:latin typeface="微软雅黑" pitchFamily="34" charset="-122"/>
              <a:ea typeface="微软雅黑" pitchFamily="34" charset="-122"/>
            </a:endParaRPr>
          </a:p>
        </p:txBody>
      </p:sp>
      <p:cxnSp>
        <p:nvCxnSpPr>
          <p:cNvPr id="19" name="直接连接符 18"/>
          <p:cNvCxnSpPr/>
          <p:nvPr/>
        </p:nvCxnSpPr>
        <p:spPr>
          <a:xfrm>
            <a:off x="6490529" y="3357946"/>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7368147" y="3222570"/>
            <a:ext cx="663719" cy="268419"/>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cxnSp>
        <p:nvCxnSpPr>
          <p:cNvPr id="21" name="直接连接符 20"/>
          <p:cNvCxnSpPr/>
          <p:nvPr/>
        </p:nvCxnSpPr>
        <p:spPr>
          <a:xfrm>
            <a:off x="6488816" y="4137090"/>
            <a:ext cx="24041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右箭头 21"/>
          <p:cNvSpPr/>
          <p:nvPr/>
        </p:nvSpPr>
        <p:spPr>
          <a:xfrm flipH="1">
            <a:off x="7322738" y="4001714"/>
            <a:ext cx="649869" cy="26841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23" name="TextBox 22"/>
          <p:cNvSpPr txBox="1"/>
          <p:nvPr/>
        </p:nvSpPr>
        <p:spPr>
          <a:xfrm>
            <a:off x="6986001" y="2912743"/>
            <a:ext cx="1847041"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提交语音操作</a:t>
            </a:r>
          </a:p>
        </p:txBody>
      </p:sp>
      <p:sp>
        <p:nvSpPr>
          <p:cNvPr id="24" name="TextBox 23"/>
          <p:cNvSpPr txBox="1"/>
          <p:nvPr/>
        </p:nvSpPr>
        <p:spPr>
          <a:xfrm>
            <a:off x="6912369" y="3743236"/>
            <a:ext cx="1847041" cy="307777"/>
          </a:xfrm>
          <a:prstGeom prst="rect">
            <a:avLst/>
          </a:prstGeom>
          <a:noFill/>
        </p:spPr>
        <p:txBody>
          <a:bodyPr wrap="square" rtlCol="0">
            <a:spAutoFit/>
          </a:bodyPr>
          <a:lstStyle/>
          <a:p>
            <a:r>
              <a:rPr lang="zh-CN" altLang="en-US" sz="1400" b="0" dirty="0">
                <a:solidFill>
                  <a:schemeClr val="bg1"/>
                </a:solidFill>
                <a:latin typeface="微软雅黑" pitchFamily="34" charset="-122"/>
                <a:ea typeface="微软雅黑" pitchFamily="34" charset="-122"/>
              </a:rPr>
              <a:t>返回语音操作结果</a:t>
            </a:r>
          </a:p>
        </p:txBody>
      </p:sp>
      <p:sp>
        <p:nvSpPr>
          <p:cNvPr id="25" name="矩形 24"/>
          <p:cNvSpPr/>
          <p:nvPr/>
        </p:nvSpPr>
        <p:spPr>
          <a:xfrm>
            <a:off x="691754" y="5748933"/>
            <a:ext cx="7761237" cy="1164652"/>
          </a:xfrm>
          <a:prstGeom prst="rect">
            <a:avLst/>
          </a:prstGeom>
          <a:noFill/>
        </p:spPr>
        <p:txBody>
          <a:bodyPr wrap="none" lIns="56107" tIns="28054" rIns="56107" bIns="28054" rtlCol="0">
            <a:spAutoFit/>
          </a:bodyPr>
          <a:lstStyle/>
          <a:p>
            <a:pPr eaLnBrk="1" fontAlgn="auto" hangingPunct="1">
              <a:lnSpc>
                <a:spcPct val="150000"/>
              </a:lnSpc>
              <a:spcBef>
                <a:spcPts val="0"/>
              </a:spcBef>
              <a:spcAft>
                <a:spcPts val="0"/>
              </a:spcAft>
              <a:buSzPct val="55000"/>
              <a:buFont typeface="Wingdings" pitchFamily="2" charset="2"/>
              <a:buChar char="l"/>
              <a:defRPr/>
            </a:pPr>
            <a:r>
              <a:rPr kumimoji="1" lang="zh-CN" altLang="en-US" sz="1600" b="0" kern="0" dirty="0">
                <a:solidFill>
                  <a:sysClr val="window" lastClr="FFFFFF"/>
                </a:solidFill>
                <a:latin typeface="微软雅黑" panose="020B0503020204020204" pitchFamily="34" charset="-122"/>
                <a:ea typeface="微软雅黑" panose="020B0503020204020204" pitchFamily="34" charset="-122"/>
              </a:rPr>
              <a:t>   非常方便的</a:t>
            </a:r>
            <a:r>
              <a:rPr kumimoji="1" lang="en-US" altLang="zh-CN" sz="1600" b="0" kern="0" dirty="0">
                <a:solidFill>
                  <a:sysClr val="window" lastClr="FFFFFF"/>
                </a:solidFill>
                <a:latin typeface="微软雅黑" panose="020B0503020204020204" pitchFamily="34" charset="-122"/>
                <a:ea typeface="微软雅黑" panose="020B0503020204020204" pitchFamily="34" charset="-122"/>
              </a:rPr>
              <a:t>JS</a:t>
            </a:r>
            <a:r>
              <a:rPr kumimoji="1" lang="zh-CN" altLang="en-US" sz="1600" b="0" kern="0" dirty="0">
                <a:solidFill>
                  <a:sysClr val="window" lastClr="FFFFFF"/>
                </a:solidFill>
                <a:latin typeface="微软雅黑" panose="020B0503020204020204" pitchFamily="34" charset="-122"/>
                <a:ea typeface="微软雅黑" panose="020B0503020204020204" pitchFamily="34" charset="-122"/>
              </a:rPr>
              <a:t>调用语音操作方法</a:t>
            </a:r>
            <a:endParaRPr kumimoji="1" lang="en-US" altLang="zh-CN" sz="1600" b="0" kern="0" dirty="0">
              <a:solidFill>
                <a:sysClr val="window" lastClr="FFFFFF"/>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buSzPct val="55000"/>
              <a:buFont typeface="Wingdings" pitchFamily="2" charset="2"/>
              <a:buChar char="l"/>
              <a:defRPr/>
            </a:pPr>
            <a:r>
              <a:rPr kumimoji="1" lang="zh-CN" altLang="en-US" sz="1600" b="0" kern="0" dirty="0">
                <a:solidFill>
                  <a:sysClr val="window" lastClr="FFFFFF"/>
                </a:solidFill>
                <a:latin typeface="微软雅黑" panose="020B0503020204020204" pitchFamily="34" charset="-122"/>
                <a:ea typeface="微软雅黑" panose="020B0503020204020204" pitchFamily="34" charset="-122"/>
              </a:rPr>
              <a:t>   语音操作（本地处理、合成、识别等）交由</a:t>
            </a:r>
            <a:r>
              <a:rPr kumimoji="1" lang="en-US" altLang="zh-CN" sz="1600" b="0" kern="0" dirty="0">
                <a:solidFill>
                  <a:sysClr val="window" lastClr="FFFFFF"/>
                </a:solidFill>
                <a:latin typeface="微软雅黑" panose="020B0503020204020204" pitchFamily="34" charset="-122"/>
                <a:ea typeface="微软雅黑" panose="020B0503020204020204" pitchFamily="34" charset="-122"/>
              </a:rPr>
              <a:t>H5</a:t>
            </a:r>
            <a:r>
              <a:rPr kumimoji="1" lang="zh-CN" altLang="en-US" sz="1600" b="0" kern="0" dirty="0">
                <a:solidFill>
                  <a:sysClr val="window" lastClr="FFFFFF"/>
                </a:solidFill>
                <a:latin typeface="微软雅黑" panose="020B0503020204020204" pitchFamily="34" charset="-122"/>
                <a:ea typeface="微软雅黑" panose="020B0503020204020204" pitchFamily="34" charset="-122"/>
              </a:rPr>
              <a:t>语音</a:t>
            </a:r>
            <a:r>
              <a:rPr kumimoji="1" lang="en-US" altLang="zh-CN" sz="1600" b="0" kern="0" dirty="0">
                <a:solidFill>
                  <a:sysClr val="window" lastClr="FFFFFF"/>
                </a:solidFill>
                <a:latin typeface="微软雅黑" panose="020B0503020204020204" pitchFamily="34" charset="-122"/>
                <a:ea typeface="微软雅黑" panose="020B0503020204020204" pitchFamily="34" charset="-122"/>
              </a:rPr>
              <a:t>API</a:t>
            </a:r>
            <a:r>
              <a:rPr kumimoji="1" lang="zh-CN" altLang="en-US" sz="1600" b="0" kern="0" dirty="0">
                <a:solidFill>
                  <a:sysClr val="window" lastClr="FFFFFF"/>
                </a:solidFill>
                <a:latin typeface="微软雅黑" panose="020B0503020204020204" pitchFamily="34" charset="-122"/>
                <a:ea typeface="微软雅黑" panose="020B0503020204020204" pitchFamily="34" charset="-122"/>
              </a:rPr>
              <a:t>库与讯飞开放平台交互处理</a:t>
            </a:r>
            <a:endParaRPr kumimoji="1" lang="en-US" altLang="zh-CN" sz="1600" b="0" kern="0" dirty="0">
              <a:solidFill>
                <a:sysClr val="window" lastClr="FFFFFF"/>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buSzPct val="55000"/>
              <a:buFont typeface="Wingdings" pitchFamily="2" charset="2"/>
              <a:buChar char="l"/>
              <a:defRPr/>
            </a:pPr>
            <a:r>
              <a:rPr kumimoji="1" lang="zh-CN" altLang="en-US" sz="1600" b="0" kern="0" dirty="0">
                <a:solidFill>
                  <a:sysClr val="window" lastClr="FFFFFF"/>
                </a:solidFill>
                <a:latin typeface="微软雅黑" panose="020B0503020204020204" pitchFamily="34" charset="-122"/>
                <a:ea typeface="微软雅黑" panose="020B0503020204020204" pitchFamily="34" charset="-122"/>
              </a:rPr>
              <a:t>   语音识别存在兼容性问题，主要体现在录音及连续识别上</a:t>
            </a:r>
            <a:endParaRPr kumimoji="1" lang="en-US" altLang="zh-CN" sz="1600" b="0" kern="0" dirty="0">
              <a:solidFill>
                <a:sysClr val="window" lastClr="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757532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7"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内容提要</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7651" name="内容占位符 2"/>
          <p:cNvSpPr>
            <a:spLocks noGrp="1"/>
          </p:cNvSpPr>
          <p:nvPr>
            <p:ph idx="1"/>
          </p:nvPr>
        </p:nvSpPr>
        <p:spPr>
          <a:xfrm>
            <a:off x="3927928" y="2044423"/>
            <a:ext cx="8942387" cy="3602038"/>
          </a:xfrm>
        </p:spPr>
        <p:txBody>
          <a:bodyPr anchor="ctr">
            <a:normAutofit lnSpcReduction="10000"/>
          </a:bodyPr>
          <a:lstStyle/>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讯飞开放平台介绍</a:t>
            </a:r>
            <a:endParaRPr lang="en-US" altLang="zh-CN" sz="3200" b="1" dirty="0">
              <a:solidFill>
                <a:schemeClr val="bg1"/>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语音</a:t>
            </a:r>
            <a:r>
              <a:rPr lang="en-US" altLang="zh-CN" sz="3200" b="1" dirty="0">
                <a:solidFill>
                  <a:schemeClr val="bg1"/>
                </a:solidFill>
                <a:latin typeface="微软雅黑" panose="020B0503020204020204" pitchFamily="34" charset="-122"/>
                <a:ea typeface="微软雅黑" panose="020B0503020204020204" pitchFamily="34" charset="-122"/>
              </a:rPr>
              <a:t>H5</a:t>
            </a:r>
            <a:r>
              <a:rPr lang="zh-CN" altLang="en-US" sz="3200" b="1" dirty="0">
                <a:solidFill>
                  <a:schemeClr val="bg1"/>
                </a:solidFill>
                <a:latin typeface="微软雅黑" panose="020B0503020204020204" pitchFamily="34" charset="-122"/>
                <a:ea typeface="微软雅黑" panose="020B0503020204020204" pitchFamily="34" charset="-122"/>
              </a:rPr>
              <a:t>案例展示</a:t>
            </a:r>
            <a:endParaRPr lang="en-US" altLang="zh-CN" sz="3200" b="1" dirty="0">
              <a:solidFill>
                <a:schemeClr val="bg1"/>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如何在</a:t>
            </a:r>
            <a:r>
              <a:rPr lang="en-US" altLang="zh-CN" sz="3200" b="1" dirty="0">
                <a:solidFill>
                  <a:schemeClr val="bg1"/>
                </a:solidFill>
                <a:latin typeface="微软雅黑" panose="020B0503020204020204" pitchFamily="34" charset="-122"/>
                <a:ea typeface="微软雅黑" panose="020B0503020204020204" pitchFamily="34" charset="-122"/>
              </a:rPr>
              <a:t>H5</a:t>
            </a:r>
            <a:r>
              <a:rPr lang="zh-CN" altLang="en-US" sz="3200" b="1" dirty="0">
                <a:solidFill>
                  <a:schemeClr val="bg1"/>
                </a:solidFill>
                <a:latin typeface="微软雅黑" panose="020B0503020204020204" pitchFamily="34" charset="-122"/>
                <a:ea typeface="微软雅黑" panose="020B0503020204020204" pitchFamily="34" charset="-122"/>
              </a:rPr>
              <a:t>中使用语音</a:t>
            </a:r>
            <a:endParaRPr lang="en-US" altLang="zh-CN" sz="3200" b="1" dirty="0">
              <a:solidFill>
                <a:schemeClr val="bg1"/>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rgbClr val="00B0F0"/>
                </a:solidFill>
                <a:latin typeface="微软雅黑" panose="020B0503020204020204" pitchFamily="34" charset="-122"/>
                <a:ea typeface="微软雅黑" panose="020B0503020204020204" pitchFamily="34" charset="-122"/>
              </a:rPr>
              <a:t>成为讯飞合作伙伴</a:t>
            </a:r>
          </a:p>
        </p:txBody>
      </p:sp>
      <p:sp>
        <p:nvSpPr>
          <p:cNvPr id="4" name="MH_Other_1"/>
          <p:cNvSpPr/>
          <p:nvPr>
            <p:custDataLst>
              <p:tags r:id="rId1"/>
            </p:custDataLst>
          </p:nvPr>
        </p:nvSpPr>
        <p:spPr>
          <a:xfrm rot="2700000">
            <a:off x="3157785" y="2189001"/>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5" name="MH_Other_2"/>
          <p:cNvSpPr/>
          <p:nvPr>
            <p:custDataLst>
              <p:tags r:id="rId2"/>
            </p:custDataLst>
          </p:nvPr>
        </p:nvSpPr>
        <p:spPr>
          <a:xfrm rot="2700000">
            <a:off x="3232770" y="2264946"/>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271183" y="2266125"/>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8" name="MH_Other_1"/>
          <p:cNvSpPr/>
          <p:nvPr>
            <p:custDataLst>
              <p:tags r:id="rId3"/>
            </p:custDataLst>
          </p:nvPr>
        </p:nvSpPr>
        <p:spPr>
          <a:xfrm rot="2700000">
            <a:off x="3151159" y="316634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9" name="MH_Other_2"/>
          <p:cNvSpPr/>
          <p:nvPr>
            <p:custDataLst>
              <p:tags r:id="rId4"/>
            </p:custDataLst>
          </p:nvPr>
        </p:nvSpPr>
        <p:spPr>
          <a:xfrm rot="2700000">
            <a:off x="3226144" y="3242295"/>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264556" y="324347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11" name="MH_Other_1"/>
          <p:cNvSpPr/>
          <p:nvPr>
            <p:custDataLst>
              <p:tags r:id="rId5"/>
            </p:custDataLst>
          </p:nvPr>
        </p:nvSpPr>
        <p:spPr>
          <a:xfrm rot="2700000">
            <a:off x="3144532" y="411387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12" name="MH_Other_2"/>
          <p:cNvSpPr/>
          <p:nvPr>
            <p:custDataLst>
              <p:tags r:id="rId6"/>
            </p:custDataLst>
          </p:nvPr>
        </p:nvSpPr>
        <p:spPr>
          <a:xfrm rot="2700000">
            <a:off x="3219517" y="4189825"/>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3257930" y="419100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14" name="MH_Other_1"/>
          <p:cNvSpPr/>
          <p:nvPr>
            <p:custDataLst>
              <p:tags r:id="rId7"/>
            </p:custDataLst>
          </p:nvPr>
        </p:nvSpPr>
        <p:spPr>
          <a:xfrm rot="2700000">
            <a:off x="3147847" y="506139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15" name="MH_Other_2"/>
          <p:cNvSpPr/>
          <p:nvPr>
            <p:custDataLst>
              <p:tags r:id="rId8"/>
            </p:custDataLst>
          </p:nvPr>
        </p:nvSpPr>
        <p:spPr>
          <a:xfrm rot="2700000">
            <a:off x="3222832" y="5137344"/>
            <a:ext cx="389107" cy="4026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261244" y="513852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a:off x="5514489" y="2784296"/>
            <a:ext cx="1881883" cy="1869898"/>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线箭头连接符 59"/>
          <p:cNvCxnSpPr/>
          <p:nvPr/>
        </p:nvCxnSpPr>
        <p:spPr bwMode="auto">
          <a:xfrm rot="5400000">
            <a:off x="6197724" y="4678166"/>
            <a:ext cx="544527" cy="1588"/>
          </a:xfrm>
          <a:prstGeom prst="straightConnector1">
            <a:avLst/>
          </a:prstGeom>
          <a:noFill/>
          <a:ln w="9525" cap="flat" cmpd="sng" algn="ctr">
            <a:solidFill>
              <a:schemeClr val="bg1">
                <a:lumMod val="50000"/>
              </a:schemeClr>
            </a:solidFill>
            <a:prstDash val="solid"/>
            <a:round/>
            <a:headEnd type="none" w="med" len="med"/>
            <a:tailEnd type="triangle"/>
          </a:ln>
          <a:effectLst/>
        </p:spPr>
      </p:cxnSp>
      <p:sp>
        <p:nvSpPr>
          <p:cNvPr id="34818" name="标题 1"/>
          <p:cNvSpPr txBox="1">
            <a:spLocks/>
          </p:cNvSpPr>
          <p:nvPr/>
        </p:nvSpPr>
        <p:spPr bwMode="auto">
          <a:xfrm>
            <a:off x="607038" y="342899"/>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200" b="0" dirty="0">
                <a:solidFill>
                  <a:srgbClr val="FFFFFF"/>
                </a:solidFill>
                <a:latin typeface="微软雅黑" panose="020B0503020204020204" pitchFamily="34" charset="-122"/>
                <a:ea typeface="微软雅黑" panose="020B0503020204020204" pitchFamily="34" charset="-122"/>
              </a:rPr>
              <a:t>成为我们的合作伙伴</a:t>
            </a:r>
          </a:p>
        </p:txBody>
      </p:sp>
      <p:sp>
        <p:nvSpPr>
          <p:cNvPr id="5" name="椭圆 4"/>
          <p:cNvSpPr/>
          <p:nvPr/>
        </p:nvSpPr>
        <p:spPr>
          <a:xfrm>
            <a:off x="5618943" y="2887038"/>
            <a:ext cx="1674689" cy="167468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线箭头连接符 58"/>
          <p:cNvCxnSpPr/>
          <p:nvPr/>
        </p:nvCxnSpPr>
        <p:spPr bwMode="auto">
          <a:xfrm>
            <a:off x="4283305" y="2291138"/>
            <a:ext cx="1284269" cy="698643"/>
          </a:xfrm>
          <a:prstGeom prst="straightConnector1">
            <a:avLst/>
          </a:prstGeom>
          <a:noFill/>
          <a:ln w="9525" cap="flat" cmpd="sng" algn="ctr">
            <a:solidFill>
              <a:schemeClr val="bg1">
                <a:lumMod val="50000"/>
              </a:schemeClr>
            </a:solidFill>
            <a:prstDash val="solid"/>
            <a:round/>
            <a:headEnd type="none" w="med" len="med"/>
            <a:tailEnd type="triangle"/>
          </a:ln>
          <a:effectLst/>
        </p:spPr>
      </p:cxnSp>
      <p:cxnSp>
        <p:nvCxnSpPr>
          <p:cNvPr id="7" name="直线箭头连接符 59"/>
          <p:cNvCxnSpPr/>
          <p:nvPr/>
        </p:nvCxnSpPr>
        <p:spPr bwMode="auto">
          <a:xfrm rot="5400000">
            <a:off x="6240533" y="2440110"/>
            <a:ext cx="544527" cy="1588"/>
          </a:xfrm>
          <a:prstGeom prst="straightConnector1">
            <a:avLst/>
          </a:prstGeom>
          <a:noFill/>
          <a:ln w="9525" cap="flat" cmpd="sng" algn="ctr">
            <a:solidFill>
              <a:schemeClr val="bg1">
                <a:lumMod val="50000"/>
              </a:schemeClr>
            </a:solidFill>
            <a:prstDash val="solid"/>
            <a:round/>
            <a:headEnd type="none" w="med" len="med"/>
            <a:tailEnd type="triangle"/>
          </a:ln>
          <a:effectLst/>
        </p:spPr>
      </p:cxnSp>
      <p:cxnSp>
        <p:nvCxnSpPr>
          <p:cNvPr id="8" name="直线箭头连接符 64"/>
          <p:cNvCxnSpPr/>
          <p:nvPr/>
        </p:nvCxnSpPr>
        <p:spPr bwMode="auto">
          <a:xfrm rot="10800000" flipV="1">
            <a:off x="7403998" y="2229491"/>
            <a:ext cx="1214996" cy="721928"/>
          </a:xfrm>
          <a:prstGeom prst="straightConnector1">
            <a:avLst/>
          </a:prstGeom>
          <a:noFill/>
          <a:ln w="9525" cap="flat" cmpd="sng" algn="ctr">
            <a:solidFill>
              <a:schemeClr val="bg1">
                <a:lumMod val="50000"/>
              </a:schemeClr>
            </a:solidFill>
            <a:prstDash val="solid"/>
            <a:round/>
            <a:headEnd type="none" w="med" len="med"/>
            <a:tailEnd type="triangle"/>
          </a:ln>
          <a:effectLst/>
        </p:spPr>
      </p:cxnSp>
      <p:sp>
        <p:nvSpPr>
          <p:cNvPr id="19" name="矩形 3"/>
          <p:cNvSpPr>
            <a:spLocks noChangeArrowheads="1"/>
          </p:cNvSpPr>
          <p:nvPr/>
        </p:nvSpPr>
        <p:spPr bwMode="auto">
          <a:xfrm>
            <a:off x="5715637" y="339874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15963" indent="-238125"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92213" indent="-238125"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70050"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147888"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6050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30622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5194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9766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lnSpc>
                <a:spcPct val="100000"/>
              </a:lnSpc>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讯飞开放平台</a:t>
            </a:r>
          </a:p>
        </p:txBody>
      </p:sp>
      <p:sp>
        <p:nvSpPr>
          <p:cNvPr id="20" name="矩形 3"/>
          <p:cNvSpPr>
            <a:spLocks noChangeArrowheads="1"/>
          </p:cNvSpPr>
          <p:nvPr/>
        </p:nvSpPr>
        <p:spPr bwMode="auto">
          <a:xfrm>
            <a:off x="5744752" y="3694987"/>
            <a:ext cx="14643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15963" indent="-238125"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92213" indent="-238125"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70050"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147888"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6050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30622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5194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9766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lnSpc>
                <a:spcPct val="100000"/>
              </a:lnSpc>
              <a:spcBef>
                <a:spcPct val="0"/>
              </a:spcBef>
              <a:buFontTx/>
              <a:buNone/>
            </a:pPr>
            <a:r>
              <a:rPr lang="en-US" altLang="zh-CN" sz="1400" dirty="0">
                <a:solidFill>
                  <a:schemeClr val="bg1"/>
                </a:solidFill>
                <a:latin typeface="微软雅黑" panose="020B0503020204020204" pitchFamily="34" charset="-122"/>
                <a:ea typeface="微软雅黑" panose="020B0503020204020204" pitchFamily="34" charset="-122"/>
              </a:rPr>
              <a:t>www.xfyun.cn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2851466" y="1697819"/>
            <a:ext cx="1678417" cy="439206"/>
          </a:xfrm>
          <a:prstGeom prst="roundRect">
            <a:avLst/>
          </a:prstGeom>
          <a:solidFill>
            <a:srgbClr val="02B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微软雅黑" panose="020B0503020204020204" pitchFamily="34" charset="-122"/>
                <a:ea typeface="微软雅黑" panose="020B0503020204020204" pitchFamily="34" charset="-122"/>
              </a:rPr>
              <a:t>服务能力说明</a:t>
            </a:r>
            <a:endParaRPr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5613502" y="1696107"/>
            <a:ext cx="1678417" cy="43920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微软雅黑" panose="020B0503020204020204" pitchFamily="34" charset="-122"/>
                <a:ea typeface="微软雅黑" panose="020B0503020204020204" pitchFamily="34" charset="-122"/>
              </a:rPr>
              <a:t>资讯及资料</a:t>
            </a:r>
            <a:endParaRPr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8354990" y="1684121"/>
            <a:ext cx="1678417" cy="4392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微软雅黑" panose="020B0503020204020204" pitchFamily="34" charset="-122"/>
                <a:ea typeface="微软雅黑" panose="020B0503020204020204" pitchFamily="34" charset="-122"/>
              </a:rPr>
              <a:t>论坛交流</a:t>
            </a:r>
            <a:endParaRPr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26" name="矩形 3"/>
          <p:cNvSpPr>
            <a:spLocks noChangeArrowheads="1"/>
          </p:cNvSpPr>
          <p:nvPr/>
        </p:nvSpPr>
        <p:spPr bwMode="auto">
          <a:xfrm>
            <a:off x="5919410" y="511281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15963" indent="-238125"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92213" indent="-238125"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70050"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147888"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6050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30622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5194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9766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lnSpc>
                <a:spcPct val="100000"/>
              </a:lnSpc>
              <a:spcBef>
                <a:spcPct val="0"/>
              </a:spcBef>
              <a:buFontTx/>
              <a:buNone/>
            </a:pPr>
            <a:r>
              <a:rPr lang="zh-CN" altLang="en-US" sz="1600" b="0" dirty="0">
                <a:solidFill>
                  <a:schemeClr val="bg1"/>
                </a:solidFill>
                <a:latin typeface="微软雅黑" panose="020B0503020204020204" pitchFamily="34" charset="-122"/>
                <a:ea typeface="微软雅黑" panose="020B0503020204020204" pitchFamily="34" charset="-122"/>
              </a:rPr>
              <a:t>使用服务</a:t>
            </a:r>
          </a:p>
        </p:txBody>
      </p:sp>
      <p:sp>
        <p:nvSpPr>
          <p:cNvPr id="27" name="圆角矩形 26"/>
          <p:cNvSpPr/>
          <p:nvPr/>
        </p:nvSpPr>
        <p:spPr>
          <a:xfrm>
            <a:off x="2562076" y="5579737"/>
            <a:ext cx="1032856" cy="43920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微软雅黑" panose="020B0503020204020204" pitchFamily="34" charset="-122"/>
                <a:ea typeface="微软雅黑" panose="020B0503020204020204" pitchFamily="34" charset="-122"/>
              </a:rPr>
              <a:t>注册</a:t>
            </a:r>
            <a:endParaRPr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4163134" y="5578025"/>
            <a:ext cx="1032856" cy="43920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微软雅黑" panose="020B0503020204020204" pitchFamily="34" charset="-122"/>
                <a:ea typeface="微软雅黑" panose="020B0503020204020204" pitchFamily="34" charset="-122"/>
              </a:rPr>
              <a:t>登录</a:t>
            </a:r>
            <a:endParaRPr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5702547" y="5576313"/>
            <a:ext cx="1190391" cy="43920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微软雅黑" panose="020B0503020204020204" pitchFamily="34" charset="-122"/>
                <a:ea typeface="微软雅黑" panose="020B0503020204020204" pitchFamily="34" charset="-122"/>
              </a:rPr>
              <a:t>开通服务</a:t>
            </a:r>
            <a:endParaRPr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7344697" y="5564326"/>
            <a:ext cx="1171556" cy="43920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微软雅黑" panose="020B0503020204020204" pitchFamily="34" charset="-122"/>
                <a:ea typeface="微软雅黑" panose="020B0503020204020204" pitchFamily="34" charset="-122"/>
              </a:rPr>
              <a:t>配置服务</a:t>
            </a:r>
            <a:endParaRPr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9017670" y="5572888"/>
            <a:ext cx="1234914" cy="43920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微软雅黑" panose="020B0503020204020204" pitchFamily="34" charset="-122"/>
                <a:ea typeface="微软雅黑" panose="020B0503020204020204" pitchFamily="34" charset="-122"/>
              </a:rPr>
              <a:t>开发上线</a:t>
            </a:r>
            <a:endParaRPr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32" name="右箭头 31"/>
          <p:cNvSpPr/>
          <p:nvPr/>
        </p:nvSpPr>
        <p:spPr>
          <a:xfrm>
            <a:off x="3691709" y="5669531"/>
            <a:ext cx="386108" cy="268419"/>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33" name="右箭头 32"/>
          <p:cNvSpPr/>
          <p:nvPr/>
        </p:nvSpPr>
        <p:spPr>
          <a:xfrm>
            <a:off x="5272217" y="5657545"/>
            <a:ext cx="386108" cy="268419"/>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34" name="右箭头 33"/>
          <p:cNvSpPr/>
          <p:nvPr/>
        </p:nvSpPr>
        <p:spPr>
          <a:xfrm>
            <a:off x="6934918" y="5645558"/>
            <a:ext cx="386108" cy="268419"/>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35" name="右箭头 34"/>
          <p:cNvSpPr/>
          <p:nvPr/>
        </p:nvSpPr>
        <p:spPr>
          <a:xfrm>
            <a:off x="8556523" y="5654119"/>
            <a:ext cx="386108" cy="268419"/>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8">
              <a:solidFill>
                <a:prstClr val="white"/>
              </a:solidFill>
            </a:endParaRPr>
          </a:p>
        </p:txBody>
      </p:sp>
      <p:sp>
        <p:nvSpPr>
          <p:cNvPr id="36" name="矩形 3"/>
          <p:cNvSpPr>
            <a:spLocks noChangeArrowheads="1"/>
          </p:cNvSpPr>
          <p:nvPr/>
        </p:nvSpPr>
        <p:spPr bwMode="auto">
          <a:xfrm>
            <a:off x="5693218" y="1079030"/>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15963" indent="-238125"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92213" indent="-238125"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70050"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147888"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6050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30622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5194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9766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lnSpc>
                <a:spcPct val="100000"/>
              </a:lnSpc>
              <a:spcBef>
                <a:spcPct val="0"/>
              </a:spcBef>
              <a:buFontTx/>
              <a:buNone/>
            </a:pPr>
            <a:r>
              <a:rPr lang="zh-CN" altLang="en-US" sz="1600" b="0">
                <a:solidFill>
                  <a:schemeClr val="bg1"/>
                </a:solidFill>
                <a:latin typeface="微软雅黑" panose="020B0503020204020204" pitchFamily="34" charset="-122"/>
                <a:ea typeface="微软雅黑" panose="020B0503020204020204" pitchFamily="34" charset="-122"/>
              </a:rPr>
              <a:t>讯</a:t>
            </a:r>
            <a:r>
              <a:rPr lang="zh-CN" altLang="en-US" sz="1600" b="0" dirty="0">
                <a:solidFill>
                  <a:schemeClr val="bg1"/>
                </a:solidFill>
                <a:latin typeface="微软雅黑" panose="020B0503020204020204" pitchFamily="34" charset="-122"/>
                <a:ea typeface="微软雅黑" panose="020B0503020204020204" pitchFamily="34" charset="-122"/>
              </a:rPr>
              <a:t>飞开放平台</a:t>
            </a:r>
          </a:p>
        </p:txBody>
      </p:sp>
      <p:sp>
        <p:nvSpPr>
          <p:cNvPr id="37" name="矩形 36"/>
          <p:cNvSpPr/>
          <p:nvPr/>
        </p:nvSpPr>
        <p:spPr>
          <a:xfrm>
            <a:off x="2354414" y="5034340"/>
            <a:ext cx="8093378" cy="1181529"/>
          </a:xfrm>
          <a:prstGeom prst="rect">
            <a:avLst/>
          </a:prstGeom>
          <a:noFill/>
          <a:ln w="127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487445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txBox="1">
            <a:spLocks/>
          </p:cNvSpPr>
          <p:nvPr/>
        </p:nvSpPr>
        <p:spPr bwMode="auto">
          <a:xfrm>
            <a:off x="607040" y="342899"/>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200" b="0" dirty="0">
                <a:solidFill>
                  <a:srgbClr val="FFFFFF"/>
                </a:solidFill>
                <a:latin typeface="微软雅黑" panose="020B0503020204020204" pitchFamily="34" charset="-122"/>
                <a:ea typeface="微软雅黑" panose="020B0503020204020204" pitchFamily="34" charset="-122"/>
              </a:rPr>
              <a:t>讯飞开放平台带动用户和创业者迅猛增长</a:t>
            </a:r>
          </a:p>
        </p:txBody>
      </p:sp>
      <p:sp>
        <p:nvSpPr>
          <p:cNvPr id="39" name="矩形 3"/>
          <p:cNvSpPr>
            <a:spLocks noChangeArrowheads="1"/>
          </p:cNvSpPr>
          <p:nvPr/>
        </p:nvSpPr>
        <p:spPr bwMode="auto">
          <a:xfrm>
            <a:off x="3301208" y="2278868"/>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15963" indent="-238125"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92213" indent="-238125"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70050"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147888"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6050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30622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5194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9766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lnSpc>
                <a:spcPct val="100000"/>
              </a:lnSpc>
              <a:spcBef>
                <a:spcPct val="0"/>
              </a:spcBef>
              <a:buFontTx/>
              <a:buNone/>
            </a:pPr>
            <a:r>
              <a:rPr lang="zh-CN" altLang="en-US" sz="1600" b="0" dirty="0">
                <a:solidFill>
                  <a:srgbClr val="FFFFFF"/>
                </a:solidFill>
                <a:latin typeface="微软雅黑" panose="020B0503020204020204" pitchFamily="34" charset="-122"/>
                <a:ea typeface="微软雅黑" panose="020B0503020204020204" pitchFamily="34" charset="-122"/>
              </a:rPr>
              <a:t>日均交互次数</a:t>
            </a:r>
          </a:p>
        </p:txBody>
      </p:sp>
      <p:sp>
        <p:nvSpPr>
          <p:cNvPr id="40" name="矩形 4"/>
          <p:cNvSpPr>
            <a:spLocks noChangeArrowheads="1"/>
          </p:cNvSpPr>
          <p:nvPr/>
        </p:nvSpPr>
        <p:spPr bwMode="auto">
          <a:xfrm>
            <a:off x="7901782" y="2278868"/>
            <a:ext cx="26468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15963" indent="-238125"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92213" indent="-238125"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70050"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147888"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6050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30622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5194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9766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lnSpc>
                <a:spcPct val="100000"/>
              </a:lnSpc>
              <a:spcBef>
                <a:spcPct val="0"/>
              </a:spcBef>
              <a:buFontTx/>
              <a:buNone/>
            </a:pPr>
            <a:r>
              <a:rPr lang="zh-CN" altLang="en-US" sz="1600" b="0">
                <a:solidFill>
                  <a:srgbClr val="FFFFFF"/>
                </a:solidFill>
                <a:latin typeface="微软雅黑" panose="020B0503020204020204" pitchFamily="34" charset="-122"/>
                <a:ea typeface="微软雅黑" panose="020B0503020204020204" pitchFamily="34" charset="-122"/>
              </a:rPr>
              <a:t>第三方合作伙伴或创业团队</a:t>
            </a:r>
            <a:endParaRPr lang="zh-CN" altLang="en-US" sz="1600" b="0">
              <a:solidFill>
                <a:srgbClr val="FFFFFF"/>
              </a:solidFill>
            </a:endParaRPr>
          </a:p>
        </p:txBody>
      </p:sp>
      <p:sp>
        <p:nvSpPr>
          <p:cNvPr id="41" name="形状 40"/>
          <p:cNvSpPr/>
          <p:nvPr/>
        </p:nvSpPr>
        <p:spPr>
          <a:xfrm rot="4047640" flipH="1">
            <a:off x="3878267" y="3835415"/>
            <a:ext cx="771525" cy="563563"/>
          </a:xfrm>
          <a:prstGeom prst="swooshArrow">
            <a:avLst>
              <a:gd name="adj1" fmla="val 16790"/>
              <a:gd name="adj2" fmla="val 25745"/>
            </a:avLst>
          </a:prstGeom>
          <a:solidFill>
            <a:srgbClr val="00B0F0"/>
          </a:solidFill>
          <a:ln w="25400" cap="flat" cmpd="sng" algn="ctr">
            <a:noFill/>
            <a:prstDash val="soli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4975" fontAlgn="auto">
              <a:spcBef>
                <a:spcPts val="0"/>
              </a:spcBef>
              <a:spcAft>
                <a:spcPts val="0"/>
              </a:spcAft>
              <a:defRPr/>
            </a:pPr>
            <a:endParaRPr lang="zh-CN" altLang="en-US" sz="742" b="0">
              <a:solidFill>
                <a:prstClr val="black"/>
              </a:solidFill>
            </a:endParaRPr>
          </a:p>
        </p:txBody>
      </p:sp>
      <p:sp>
        <p:nvSpPr>
          <p:cNvPr id="42" name="形状 41"/>
          <p:cNvSpPr/>
          <p:nvPr/>
        </p:nvSpPr>
        <p:spPr>
          <a:xfrm rot="4047640" flipH="1">
            <a:off x="8772529" y="3835414"/>
            <a:ext cx="771525" cy="563562"/>
          </a:xfrm>
          <a:prstGeom prst="swooshArrow">
            <a:avLst>
              <a:gd name="adj1" fmla="val 16790"/>
              <a:gd name="adj2" fmla="val 25745"/>
            </a:avLst>
          </a:prstGeom>
          <a:solidFill>
            <a:srgbClr val="00B0F0"/>
          </a:solidFill>
          <a:ln w="25400" cap="flat" cmpd="sng" algn="ctr">
            <a:noFill/>
            <a:prstDash val="soli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4975" fontAlgn="auto">
              <a:spcBef>
                <a:spcPts val="0"/>
              </a:spcBef>
              <a:spcAft>
                <a:spcPts val="0"/>
              </a:spcAft>
              <a:defRPr/>
            </a:pPr>
            <a:endParaRPr lang="zh-CN" altLang="en-US" sz="742" b="0">
              <a:solidFill>
                <a:prstClr val="black"/>
              </a:solidFill>
            </a:endParaRPr>
          </a:p>
        </p:txBody>
      </p:sp>
      <p:sp>
        <p:nvSpPr>
          <p:cNvPr id="43" name="矩形 7"/>
          <p:cNvSpPr>
            <a:spLocks noChangeArrowheads="1"/>
          </p:cNvSpPr>
          <p:nvPr/>
        </p:nvSpPr>
        <p:spPr bwMode="auto">
          <a:xfrm>
            <a:off x="2159794" y="4791881"/>
            <a:ext cx="7569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15963" indent="-238125"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92213" indent="-238125"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70050"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147888"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6050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30622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5194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9766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lnSpc>
                <a:spcPct val="100000"/>
              </a:lnSpc>
              <a:spcBef>
                <a:spcPct val="0"/>
              </a:spcBef>
              <a:buFontTx/>
              <a:buNone/>
            </a:pPr>
            <a:r>
              <a:rPr lang="en-US" altLang="zh-CN" sz="1600" b="0">
                <a:solidFill>
                  <a:srgbClr val="FFFFFF"/>
                </a:solidFill>
              </a:rPr>
              <a:t>2015.6</a:t>
            </a:r>
            <a:endParaRPr lang="zh-CN" altLang="en-US" sz="1600" b="0">
              <a:solidFill>
                <a:srgbClr val="FFFFFF"/>
              </a:solidFill>
            </a:endParaRPr>
          </a:p>
        </p:txBody>
      </p:sp>
      <p:sp>
        <p:nvSpPr>
          <p:cNvPr id="44" name="矩形 8"/>
          <p:cNvSpPr>
            <a:spLocks noChangeArrowheads="1"/>
          </p:cNvSpPr>
          <p:nvPr/>
        </p:nvSpPr>
        <p:spPr bwMode="auto">
          <a:xfrm>
            <a:off x="2159794" y="2944031"/>
            <a:ext cx="7569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15963" indent="-238125"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92213" indent="-238125"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70050"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147888"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6050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30622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5194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9766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lnSpc>
                <a:spcPct val="100000"/>
              </a:lnSpc>
              <a:spcBef>
                <a:spcPct val="0"/>
              </a:spcBef>
              <a:buFontTx/>
              <a:buNone/>
            </a:pPr>
            <a:r>
              <a:rPr lang="en-US" altLang="zh-CN" sz="1600" b="0" dirty="0">
                <a:solidFill>
                  <a:schemeClr val="accent4"/>
                </a:solidFill>
              </a:rPr>
              <a:t>2016.6</a:t>
            </a:r>
            <a:endParaRPr lang="zh-CN" altLang="en-US" sz="1600" b="0" dirty="0">
              <a:solidFill>
                <a:schemeClr val="accent4"/>
              </a:solidFill>
            </a:endParaRPr>
          </a:p>
        </p:txBody>
      </p:sp>
      <p:sp>
        <p:nvSpPr>
          <p:cNvPr id="45" name="矩形 44"/>
          <p:cNvSpPr/>
          <p:nvPr/>
        </p:nvSpPr>
        <p:spPr>
          <a:xfrm>
            <a:off x="3345661" y="3955271"/>
            <a:ext cx="843501" cy="38164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4975" fontAlgn="auto">
              <a:spcBef>
                <a:spcPts val="0"/>
              </a:spcBef>
              <a:spcAft>
                <a:spcPts val="0"/>
              </a:spcAft>
              <a:defRPr/>
            </a:pPr>
            <a:r>
              <a:rPr lang="en-US" altLang="zh-CN" sz="1880" b="0" dirty="0">
                <a:solidFill>
                  <a:srgbClr val="00B0F0"/>
                </a:solidFill>
              </a:rPr>
              <a:t>+259%</a:t>
            </a:r>
            <a:endParaRPr lang="zh-CN" altLang="en-US" sz="1880" b="0" dirty="0">
              <a:solidFill>
                <a:srgbClr val="00B0F0"/>
              </a:solidFill>
            </a:endParaRPr>
          </a:p>
        </p:txBody>
      </p:sp>
      <p:sp>
        <p:nvSpPr>
          <p:cNvPr id="46" name="矩形 45"/>
          <p:cNvSpPr/>
          <p:nvPr/>
        </p:nvSpPr>
        <p:spPr>
          <a:xfrm>
            <a:off x="8239920" y="3955271"/>
            <a:ext cx="721672" cy="38164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4975" fontAlgn="auto">
              <a:spcBef>
                <a:spcPts val="0"/>
              </a:spcBef>
              <a:spcAft>
                <a:spcPts val="0"/>
              </a:spcAft>
              <a:defRPr/>
            </a:pPr>
            <a:r>
              <a:rPr lang="en-US" altLang="zh-CN" sz="1880" b="0" dirty="0">
                <a:solidFill>
                  <a:srgbClr val="00B0F0"/>
                </a:solidFill>
              </a:rPr>
              <a:t>+52%</a:t>
            </a:r>
            <a:endParaRPr lang="zh-CN" altLang="en-US" sz="1880" b="0" dirty="0">
              <a:solidFill>
                <a:srgbClr val="00B0F0"/>
              </a:solidFill>
            </a:endParaRPr>
          </a:p>
        </p:txBody>
      </p:sp>
      <p:sp>
        <p:nvSpPr>
          <p:cNvPr id="47" name="矩形 46"/>
          <p:cNvSpPr/>
          <p:nvPr/>
        </p:nvSpPr>
        <p:spPr>
          <a:xfrm>
            <a:off x="3271044" y="2750359"/>
            <a:ext cx="1754188" cy="695127"/>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4975" fontAlgn="auto">
              <a:spcBef>
                <a:spcPts val="0"/>
              </a:spcBef>
              <a:spcAft>
                <a:spcPts val="0"/>
              </a:spcAft>
              <a:defRPr/>
            </a:pPr>
            <a:r>
              <a:rPr lang="en-US" altLang="zh-CN" sz="3917" dirty="0">
                <a:solidFill>
                  <a:schemeClr val="accent4"/>
                </a:solidFill>
                <a:latin typeface="微软雅黑" panose="020B0503020204020204" pitchFamily="34" charset="-122"/>
                <a:ea typeface="微软雅黑" panose="020B0503020204020204" pitchFamily="34" charset="-122"/>
              </a:rPr>
              <a:t>24</a:t>
            </a:r>
            <a:r>
              <a:rPr lang="zh-CN" altLang="en-US" sz="3917" dirty="0">
                <a:solidFill>
                  <a:schemeClr val="accent4"/>
                </a:solidFill>
                <a:latin typeface="微软雅黑" panose="020B0503020204020204" pitchFamily="34" charset="-122"/>
                <a:ea typeface="微软雅黑" panose="020B0503020204020204" pitchFamily="34" charset="-122"/>
              </a:rPr>
              <a:t>亿</a:t>
            </a:r>
            <a:r>
              <a:rPr lang="en-US" altLang="zh-CN" sz="3917" dirty="0">
                <a:solidFill>
                  <a:schemeClr val="accent4"/>
                </a:solidFill>
                <a:latin typeface="微软雅黑" panose="020B0503020204020204" pitchFamily="34" charset="-122"/>
                <a:ea typeface="微软雅黑" panose="020B0503020204020204" pitchFamily="34" charset="-122"/>
              </a:rPr>
              <a:t>+</a:t>
            </a:r>
            <a:endParaRPr lang="zh-CN" altLang="en-US" sz="3917" dirty="0">
              <a:solidFill>
                <a:schemeClr val="accent4"/>
              </a:solidFill>
              <a:latin typeface="微软雅黑" panose="020B0503020204020204" pitchFamily="34" charset="-122"/>
              <a:ea typeface="微软雅黑" panose="020B0503020204020204" pitchFamily="34" charset="-122"/>
            </a:endParaRPr>
          </a:p>
        </p:txBody>
      </p:sp>
      <p:sp>
        <p:nvSpPr>
          <p:cNvPr id="48" name="矩形 47"/>
          <p:cNvSpPr/>
          <p:nvPr/>
        </p:nvSpPr>
        <p:spPr>
          <a:xfrm>
            <a:off x="8098632" y="2724959"/>
            <a:ext cx="2020388" cy="69512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4975" fontAlgn="auto">
              <a:spcBef>
                <a:spcPts val="0"/>
              </a:spcBef>
              <a:spcAft>
                <a:spcPts val="0"/>
              </a:spcAft>
              <a:defRPr/>
            </a:pPr>
            <a:r>
              <a:rPr lang="en-US" altLang="zh-CN" sz="3917" dirty="0">
                <a:solidFill>
                  <a:schemeClr val="accent4"/>
                </a:solidFill>
                <a:latin typeface="微软雅黑" panose="020B0503020204020204" pitchFamily="34" charset="-122"/>
                <a:ea typeface="微软雅黑" panose="020B0503020204020204" pitchFamily="34" charset="-122"/>
              </a:rPr>
              <a:t>16</a:t>
            </a:r>
            <a:r>
              <a:rPr lang="zh-CN" altLang="en-US" sz="3917" dirty="0">
                <a:solidFill>
                  <a:schemeClr val="accent4"/>
                </a:solidFill>
                <a:latin typeface="微软雅黑" panose="020B0503020204020204" pitchFamily="34" charset="-122"/>
                <a:ea typeface="微软雅黑" panose="020B0503020204020204" pitchFamily="34" charset="-122"/>
              </a:rPr>
              <a:t>万</a:t>
            </a:r>
            <a:r>
              <a:rPr lang="en-US" altLang="zh-CN" sz="3917" dirty="0">
                <a:solidFill>
                  <a:schemeClr val="accent4"/>
                </a:solidFill>
                <a:latin typeface="微软雅黑" panose="020B0503020204020204" pitchFamily="34" charset="-122"/>
                <a:ea typeface="微软雅黑" panose="020B0503020204020204" pitchFamily="34" charset="-122"/>
              </a:rPr>
              <a:t>+</a:t>
            </a:r>
            <a:endParaRPr lang="zh-CN" altLang="en-US" sz="3917" dirty="0">
              <a:solidFill>
                <a:schemeClr val="accent4"/>
              </a:solidFill>
              <a:latin typeface="微软雅黑" panose="020B0503020204020204" pitchFamily="34" charset="-122"/>
              <a:ea typeface="微软雅黑" panose="020B0503020204020204" pitchFamily="34" charset="-122"/>
            </a:endParaRPr>
          </a:p>
        </p:txBody>
      </p:sp>
      <p:sp>
        <p:nvSpPr>
          <p:cNvPr id="49" name="矩形 48"/>
          <p:cNvSpPr/>
          <p:nvPr/>
        </p:nvSpPr>
        <p:spPr>
          <a:xfrm>
            <a:off x="3315494" y="4645835"/>
            <a:ext cx="1339850" cy="622799"/>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4975" fontAlgn="auto">
              <a:spcBef>
                <a:spcPts val="0"/>
              </a:spcBef>
              <a:spcAft>
                <a:spcPts val="0"/>
              </a:spcAft>
              <a:defRPr/>
            </a:pPr>
            <a:r>
              <a:rPr lang="en-US" altLang="zh-CN" sz="3447" b="0" dirty="0">
                <a:solidFill>
                  <a:prstClr val="white"/>
                </a:solidFill>
                <a:latin typeface="微软雅黑" panose="020B0503020204020204" pitchFamily="34" charset="-122"/>
                <a:ea typeface="微软雅黑" panose="020B0503020204020204" pitchFamily="34" charset="-122"/>
              </a:rPr>
              <a:t>9.2</a:t>
            </a:r>
            <a:r>
              <a:rPr lang="zh-CN" altLang="en-US" sz="3447" b="0" dirty="0">
                <a:solidFill>
                  <a:prstClr val="white"/>
                </a:solidFill>
                <a:latin typeface="微软雅黑" panose="020B0503020204020204" pitchFamily="34" charset="-122"/>
                <a:ea typeface="微软雅黑" panose="020B0503020204020204" pitchFamily="34" charset="-122"/>
              </a:rPr>
              <a:t>亿</a:t>
            </a:r>
          </a:p>
        </p:txBody>
      </p:sp>
      <p:sp>
        <p:nvSpPr>
          <p:cNvPr id="50" name="矩形 49"/>
          <p:cNvSpPr/>
          <p:nvPr/>
        </p:nvSpPr>
        <p:spPr>
          <a:xfrm>
            <a:off x="8227219" y="4658535"/>
            <a:ext cx="1308100" cy="622799"/>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4975" fontAlgn="auto">
              <a:spcBef>
                <a:spcPts val="0"/>
              </a:spcBef>
              <a:spcAft>
                <a:spcPts val="0"/>
              </a:spcAft>
              <a:defRPr/>
            </a:pPr>
            <a:r>
              <a:rPr lang="en-US" altLang="zh-CN" sz="3447" b="0" dirty="0">
                <a:solidFill>
                  <a:prstClr val="white"/>
                </a:solidFill>
                <a:latin typeface="微软雅黑" panose="020B0503020204020204" pitchFamily="34" charset="-122"/>
                <a:ea typeface="微软雅黑" panose="020B0503020204020204" pitchFamily="34" charset="-122"/>
              </a:rPr>
              <a:t>9.6</a:t>
            </a:r>
            <a:r>
              <a:rPr lang="zh-CN" altLang="en-US" sz="3447" b="0" dirty="0">
                <a:solidFill>
                  <a:prstClr val="white"/>
                </a:solidFill>
                <a:latin typeface="微软雅黑" panose="020B0503020204020204" pitchFamily="34" charset="-122"/>
                <a:ea typeface="微软雅黑" panose="020B0503020204020204" pitchFamily="34" charset="-122"/>
              </a:rPr>
              <a:t>万</a:t>
            </a:r>
          </a:p>
        </p:txBody>
      </p:sp>
      <p:sp>
        <p:nvSpPr>
          <p:cNvPr id="51" name="矩形 15"/>
          <p:cNvSpPr>
            <a:spLocks noChangeArrowheads="1"/>
          </p:cNvSpPr>
          <p:nvPr/>
        </p:nvSpPr>
        <p:spPr bwMode="auto">
          <a:xfrm>
            <a:off x="5531644" y="2278868"/>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15963" indent="-238125"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92213" indent="-238125"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70050"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147888" indent="-238125"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6050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30622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5194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976688" indent="-238125"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lnSpc>
                <a:spcPct val="100000"/>
              </a:lnSpc>
              <a:spcBef>
                <a:spcPct val="0"/>
              </a:spcBef>
              <a:buFontTx/>
              <a:buNone/>
            </a:pPr>
            <a:r>
              <a:rPr lang="zh-CN" altLang="en-US" sz="1600" b="0">
                <a:solidFill>
                  <a:srgbClr val="FFFFFF"/>
                </a:solidFill>
                <a:latin typeface="微软雅黑" panose="020B0503020204020204" pitchFamily="34" charset="-122"/>
                <a:ea typeface="微软雅黑" panose="020B0503020204020204" pitchFamily="34" charset="-122"/>
              </a:rPr>
              <a:t>日活跃用户数</a:t>
            </a:r>
            <a:endParaRPr lang="zh-CN" altLang="en-US" sz="1600" b="0">
              <a:solidFill>
                <a:srgbClr val="FFFFFF"/>
              </a:solidFill>
            </a:endParaRPr>
          </a:p>
        </p:txBody>
      </p:sp>
      <p:sp>
        <p:nvSpPr>
          <p:cNvPr id="52" name="形状 51"/>
          <p:cNvSpPr/>
          <p:nvPr/>
        </p:nvSpPr>
        <p:spPr>
          <a:xfrm rot="4047640" flipH="1">
            <a:off x="6537329" y="3860813"/>
            <a:ext cx="771525" cy="563562"/>
          </a:xfrm>
          <a:prstGeom prst="swooshArrow">
            <a:avLst>
              <a:gd name="adj1" fmla="val 16790"/>
              <a:gd name="adj2" fmla="val 25745"/>
            </a:avLst>
          </a:prstGeom>
          <a:solidFill>
            <a:srgbClr val="00B0F0"/>
          </a:solidFill>
          <a:ln w="25400" cap="flat" cmpd="sng" algn="ctr">
            <a:noFill/>
            <a:prstDash val="soli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4975" fontAlgn="auto">
              <a:spcBef>
                <a:spcPts val="0"/>
              </a:spcBef>
              <a:spcAft>
                <a:spcPts val="0"/>
              </a:spcAft>
              <a:defRPr/>
            </a:pPr>
            <a:endParaRPr lang="zh-CN" altLang="en-US" sz="742" b="0">
              <a:solidFill>
                <a:prstClr val="black"/>
              </a:solidFill>
            </a:endParaRPr>
          </a:p>
        </p:txBody>
      </p:sp>
      <p:sp>
        <p:nvSpPr>
          <p:cNvPr id="53" name="矩形 52"/>
          <p:cNvSpPr/>
          <p:nvPr/>
        </p:nvSpPr>
        <p:spPr>
          <a:xfrm>
            <a:off x="6004723" y="3969560"/>
            <a:ext cx="843501" cy="38164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4975" fontAlgn="auto">
              <a:spcBef>
                <a:spcPts val="0"/>
              </a:spcBef>
              <a:spcAft>
                <a:spcPts val="0"/>
              </a:spcAft>
              <a:defRPr/>
            </a:pPr>
            <a:r>
              <a:rPr lang="en-US" altLang="zh-CN" sz="1880" b="0" dirty="0">
                <a:solidFill>
                  <a:srgbClr val="00B0F0"/>
                </a:solidFill>
              </a:rPr>
              <a:t>+226%</a:t>
            </a:r>
            <a:endParaRPr lang="zh-CN" altLang="en-US" sz="1880" b="0" dirty="0">
              <a:solidFill>
                <a:srgbClr val="00B0F0"/>
              </a:solidFill>
            </a:endParaRPr>
          </a:p>
        </p:txBody>
      </p:sp>
      <p:sp>
        <p:nvSpPr>
          <p:cNvPr id="54" name="矩形 53"/>
          <p:cNvSpPr/>
          <p:nvPr/>
        </p:nvSpPr>
        <p:spPr>
          <a:xfrm>
            <a:off x="5485611" y="2750359"/>
            <a:ext cx="2465565" cy="69512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4975" fontAlgn="auto">
              <a:spcBef>
                <a:spcPts val="0"/>
              </a:spcBef>
              <a:spcAft>
                <a:spcPts val="0"/>
              </a:spcAft>
              <a:defRPr/>
            </a:pPr>
            <a:r>
              <a:rPr lang="en-US" altLang="zh-CN" sz="3917" dirty="0">
                <a:solidFill>
                  <a:schemeClr val="accent4"/>
                </a:solidFill>
                <a:latin typeface="微软雅黑" panose="020B0503020204020204" pitchFamily="34" charset="-122"/>
                <a:ea typeface="微软雅黑" panose="020B0503020204020204" pitchFamily="34" charset="-122"/>
              </a:rPr>
              <a:t>5000</a:t>
            </a:r>
            <a:r>
              <a:rPr lang="zh-CN" altLang="en-US" sz="3917" dirty="0">
                <a:solidFill>
                  <a:schemeClr val="accent4"/>
                </a:solidFill>
                <a:latin typeface="微软雅黑" panose="020B0503020204020204" pitchFamily="34" charset="-122"/>
                <a:ea typeface="微软雅黑" panose="020B0503020204020204" pitchFamily="34" charset="-122"/>
              </a:rPr>
              <a:t>万</a:t>
            </a:r>
            <a:r>
              <a:rPr lang="en-US" altLang="zh-CN" sz="3917" dirty="0">
                <a:solidFill>
                  <a:schemeClr val="accent4"/>
                </a:solidFill>
                <a:latin typeface="微软雅黑" panose="020B0503020204020204" pitchFamily="34" charset="-122"/>
                <a:ea typeface="微软雅黑" panose="020B0503020204020204" pitchFamily="34" charset="-122"/>
              </a:rPr>
              <a:t>+</a:t>
            </a:r>
            <a:endParaRPr lang="zh-CN" altLang="en-US" sz="3917" dirty="0">
              <a:solidFill>
                <a:schemeClr val="accent4"/>
              </a:solidFill>
              <a:latin typeface="微软雅黑" panose="020B0503020204020204" pitchFamily="34" charset="-122"/>
              <a:ea typeface="微软雅黑" panose="020B0503020204020204" pitchFamily="34" charset="-122"/>
            </a:endParaRPr>
          </a:p>
        </p:txBody>
      </p:sp>
      <p:sp>
        <p:nvSpPr>
          <p:cNvPr id="55" name="矩形 54"/>
          <p:cNvSpPr/>
          <p:nvPr/>
        </p:nvSpPr>
        <p:spPr>
          <a:xfrm>
            <a:off x="5734845" y="4661710"/>
            <a:ext cx="2114550" cy="622799"/>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4975" fontAlgn="auto">
              <a:spcBef>
                <a:spcPts val="0"/>
              </a:spcBef>
              <a:spcAft>
                <a:spcPts val="0"/>
              </a:spcAft>
              <a:defRPr/>
            </a:pPr>
            <a:r>
              <a:rPr lang="en-US" altLang="zh-CN" sz="3447" b="0" dirty="0">
                <a:solidFill>
                  <a:prstClr val="white"/>
                </a:solidFill>
                <a:latin typeface="微软雅黑" panose="020B0503020204020204" pitchFamily="34" charset="-122"/>
                <a:ea typeface="微软雅黑" panose="020B0503020204020204" pitchFamily="34" charset="-122"/>
              </a:rPr>
              <a:t>1531</a:t>
            </a:r>
            <a:r>
              <a:rPr lang="zh-CN" altLang="en-US" sz="3447" b="0" dirty="0">
                <a:solidFill>
                  <a:prstClr val="white"/>
                </a:solidFill>
                <a:latin typeface="微软雅黑" panose="020B0503020204020204" pitchFamily="34" charset="-122"/>
                <a:ea typeface="微软雅黑" panose="020B0503020204020204" pitchFamily="34" charset="-122"/>
              </a:rPr>
              <a:t>万</a:t>
            </a:r>
          </a:p>
        </p:txBody>
      </p:sp>
    </p:spTree>
    <p:extLst>
      <p:ext uri="{BB962C8B-B14F-4D97-AF65-F5344CB8AC3E}">
        <p14:creationId xmlns:p14="http://schemas.microsoft.com/office/powerpoint/2010/main" val="141776515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blackWhite">
          <a:xfrm>
            <a:off x="1591469" y="1399153"/>
            <a:ext cx="9786938" cy="92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32" tIns="45715" rIns="91432" bIns="45715">
            <a:spAutoFit/>
          </a:bodyPr>
          <a:lstStyle>
            <a:lvl1pPr>
              <a:defRPr sz="1900" b="1">
                <a:solidFill>
                  <a:schemeClr val="tx1"/>
                </a:solidFill>
                <a:latin typeface="Times New Roman" panose="02020603050405020304" pitchFamily="18" charset="0"/>
                <a:ea typeface="宋体" panose="02010600030101010101" pitchFamily="2" charset="-122"/>
              </a:defRPr>
            </a:lvl1pPr>
            <a:lvl2pPr marL="742950" indent="-285750">
              <a:defRPr sz="1900" b="1">
                <a:solidFill>
                  <a:schemeClr val="tx1"/>
                </a:solidFill>
                <a:latin typeface="Times New Roman" panose="02020603050405020304" pitchFamily="18" charset="0"/>
                <a:ea typeface="宋体" panose="02010600030101010101" pitchFamily="2" charset="-122"/>
              </a:defRPr>
            </a:lvl2pPr>
            <a:lvl3pPr marL="1143000" indent="-228600">
              <a:defRPr sz="1900" b="1">
                <a:solidFill>
                  <a:schemeClr val="tx1"/>
                </a:solidFill>
                <a:latin typeface="Times New Roman" panose="02020603050405020304" pitchFamily="18" charset="0"/>
                <a:ea typeface="宋体" panose="02010600030101010101" pitchFamily="2" charset="-122"/>
              </a:defRPr>
            </a:lvl3pPr>
            <a:lvl4pPr marL="1600200" indent="-228600">
              <a:defRPr sz="1900" b="1">
                <a:solidFill>
                  <a:schemeClr val="tx1"/>
                </a:solidFill>
                <a:latin typeface="Times New Roman" panose="02020603050405020304" pitchFamily="18" charset="0"/>
                <a:ea typeface="宋体" panose="02010600030101010101" pitchFamily="2" charset="-122"/>
              </a:defRPr>
            </a:lvl4pPr>
            <a:lvl5pPr marL="2057400" indent="-228600">
              <a:defRPr sz="19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5400" dirty="0">
                <a:solidFill>
                  <a:srgbClr val="00B0F0"/>
                </a:solidFill>
                <a:latin typeface="微软雅黑" panose="020B0503020204020204" pitchFamily="34" charset="-122"/>
                <a:ea typeface="微软雅黑" panose="020B0503020204020204" pitchFamily="34" charset="-122"/>
              </a:rPr>
              <a:t>让世界聆听我们的声音！</a:t>
            </a:r>
            <a:endParaRPr kumimoji="1" lang="zh-CN" altLang="en-US" sz="5400" b="0" dirty="0">
              <a:solidFill>
                <a:srgbClr val="00B0F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9097" y="2793514"/>
            <a:ext cx="2670043" cy="2670042"/>
          </a:xfrm>
          <a:prstGeom prst="rect">
            <a:avLst/>
          </a:prstGeom>
        </p:spPr>
      </p:pic>
      <p:sp>
        <p:nvSpPr>
          <p:cNvPr id="9" name="矩形 8"/>
          <p:cNvSpPr/>
          <p:nvPr/>
        </p:nvSpPr>
        <p:spPr>
          <a:xfrm>
            <a:off x="5698020" y="5440582"/>
            <a:ext cx="1652193" cy="518321"/>
          </a:xfrm>
          <a:prstGeom prst="rect">
            <a:avLst/>
          </a:prstGeom>
          <a:noFill/>
        </p:spPr>
        <p:txBody>
          <a:bodyPr wrap="none" lIns="56107" tIns="28054" rIns="56107" bIns="28054" rtlCol="0">
            <a:spAutoFit/>
          </a:bodyPr>
          <a:lstStyle/>
          <a:p>
            <a:pPr eaLnBrk="1" fontAlgn="auto" hangingPunct="1">
              <a:lnSpc>
                <a:spcPct val="150000"/>
              </a:lnSpc>
              <a:spcBef>
                <a:spcPts val="0"/>
              </a:spcBef>
              <a:spcAft>
                <a:spcPts val="0"/>
              </a:spcAft>
              <a:buSzPct val="55000"/>
              <a:defRPr/>
            </a:pPr>
            <a:r>
              <a:rPr kumimoji="1" lang="zh-CN" altLang="en-US" sz="2000" b="0" kern="0" dirty="0">
                <a:solidFill>
                  <a:sysClr val="window" lastClr="FFFFFF"/>
                </a:solidFill>
                <a:latin typeface="微软雅黑" panose="020B0503020204020204" pitchFamily="34" charset="-122"/>
                <a:ea typeface="微软雅黑" panose="020B0503020204020204" pitchFamily="34" charset="-122"/>
              </a:rPr>
              <a:t>讯飞开放平台</a:t>
            </a:r>
            <a:endParaRPr kumimoji="1" lang="en-US" altLang="zh-CN" sz="2000" b="0" kern="0" dirty="0">
              <a:solidFill>
                <a:sysClr val="window" lastClr="FFFFFF"/>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4"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业界领先的智能人机交互服务</a:t>
            </a:r>
          </a:p>
        </p:txBody>
      </p:sp>
      <p:sp>
        <p:nvSpPr>
          <p:cNvPr id="67" name="矩形 66"/>
          <p:cNvSpPr/>
          <p:nvPr/>
        </p:nvSpPr>
        <p:spPr>
          <a:xfrm>
            <a:off x="6338192" y="4134725"/>
            <a:ext cx="914811" cy="297812"/>
          </a:xfrm>
          <a:prstGeom prst="rect">
            <a:avLst/>
          </a:prstGeom>
          <a:noFill/>
        </p:spPr>
        <p:txBody>
          <a:bodyPr wrap="none" lIns="56107" tIns="28054" rIns="56107" bIns="28054" rtlCol="0">
            <a:spAutoFit/>
          </a:bodyPr>
          <a:lstStyle/>
          <a:p>
            <a:pPr eaLnBrk="1" fontAlgn="auto" hangingPunct="1">
              <a:spcBef>
                <a:spcPts val="0"/>
              </a:spcBef>
              <a:spcAft>
                <a:spcPts val="0"/>
              </a:spcAft>
              <a:defRPr/>
            </a:pPr>
            <a:r>
              <a:rPr kumimoji="1" lang="zh-CN" altLang="en-US" sz="1567" b="0" kern="0" dirty="0">
                <a:solidFill>
                  <a:sysClr val="window" lastClr="FFFFFF"/>
                </a:solidFill>
                <a:latin typeface="微软雅黑" panose="020B0503020204020204" pitchFamily="34" charset="-122"/>
                <a:ea typeface="微软雅黑" panose="020B0503020204020204" pitchFamily="34" charset="-122"/>
              </a:rPr>
              <a:t>语音听写</a:t>
            </a:r>
            <a:endParaRPr kumimoji="1" lang="en-US" altLang="zh-CN" sz="1567" b="0" kern="0" dirty="0">
              <a:solidFill>
                <a:sysClr val="window" lastClr="FFFFFF"/>
              </a:solidFill>
              <a:latin typeface="微软雅黑" panose="020B0503020204020204" pitchFamily="34" charset="-122"/>
              <a:ea typeface="微软雅黑" panose="020B0503020204020204" pitchFamily="34" charset="-122"/>
            </a:endParaRPr>
          </a:p>
        </p:txBody>
      </p:sp>
      <p:sp>
        <p:nvSpPr>
          <p:cNvPr id="68" name="矩形 67"/>
          <p:cNvSpPr/>
          <p:nvPr/>
        </p:nvSpPr>
        <p:spPr>
          <a:xfrm>
            <a:off x="7414843" y="4080311"/>
            <a:ext cx="722318" cy="41019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6011" tIns="36011" rIns="36011" bIns="36011" numCol="1" spcCol="38100" rtlCol="0" anchor="ctr">
            <a:spAutoFit/>
          </a:bodyPr>
          <a:lstStyle/>
          <a:p>
            <a:pPr eaLnBrk="1" fontAlgn="auto" hangingPunct="1">
              <a:spcBef>
                <a:spcPts val="0"/>
              </a:spcBef>
              <a:spcAft>
                <a:spcPts val="0"/>
              </a:spcAft>
              <a:defRPr/>
            </a:pPr>
            <a:r>
              <a:rPr kumimoji="1" lang="en-US" altLang="zh-CN" sz="2193" kern="0" dirty="0" smtClean="0">
                <a:solidFill>
                  <a:sysClr val="window" lastClr="FFFFFF"/>
                </a:solidFill>
                <a:latin typeface="微软雅黑" panose="020B0503020204020204" pitchFamily="34" charset="-122"/>
                <a:ea typeface="微软雅黑" panose="020B0503020204020204" pitchFamily="34" charset="-122"/>
              </a:rPr>
              <a:t>97%</a:t>
            </a:r>
            <a:endParaRPr kumimoji="1" lang="en-US" altLang="zh-CN" sz="2193" kern="0" dirty="0">
              <a:solidFill>
                <a:sysClr val="window" lastClr="FFFFFF"/>
              </a:solidFill>
              <a:latin typeface="微软雅黑" panose="020B0503020204020204" pitchFamily="34" charset="-122"/>
              <a:ea typeface="微软雅黑" panose="020B0503020204020204" pitchFamily="34" charset="-122"/>
            </a:endParaRPr>
          </a:p>
        </p:txBody>
      </p:sp>
      <p:sp>
        <p:nvSpPr>
          <p:cNvPr id="69" name="矩形 68"/>
          <p:cNvSpPr/>
          <p:nvPr/>
        </p:nvSpPr>
        <p:spPr>
          <a:xfrm>
            <a:off x="6347193" y="5153029"/>
            <a:ext cx="914811" cy="297812"/>
          </a:xfrm>
          <a:prstGeom prst="rect">
            <a:avLst/>
          </a:prstGeom>
          <a:noFill/>
        </p:spPr>
        <p:txBody>
          <a:bodyPr wrap="none" lIns="56107" tIns="28054" rIns="56107" bIns="28054" rtlCol="0">
            <a:spAutoFit/>
          </a:bodyPr>
          <a:lstStyle/>
          <a:p>
            <a:pPr eaLnBrk="1" fontAlgn="auto" hangingPunct="1">
              <a:spcBef>
                <a:spcPts val="0"/>
              </a:spcBef>
              <a:spcAft>
                <a:spcPts val="0"/>
              </a:spcAft>
              <a:defRPr/>
            </a:pPr>
            <a:r>
              <a:rPr kumimoji="1" lang="zh-CN" altLang="en-US" sz="1567" b="0" kern="0" dirty="0">
                <a:solidFill>
                  <a:sysClr val="window" lastClr="FFFFFF"/>
                </a:solidFill>
                <a:latin typeface="微软雅黑" panose="020B0503020204020204" pitchFamily="34" charset="-122"/>
                <a:ea typeface="微软雅黑" panose="020B0503020204020204" pitchFamily="34" charset="-122"/>
              </a:rPr>
              <a:t>语音唤醒</a:t>
            </a:r>
            <a:endParaRPr kumimoji="1" lang="en-US" altLang="zh-CN" sz="1567" b="0" kern="0" dirty="0">
              <a:solidFill>
                <a:sysClr val="window" lastClr="FFFFFF"/>
              </a:solidFill>
              <a:latin typeface="微软雅黑" panose="020B0503020204020204" pitchFamily="34" charset="-122"/>
              <a:ea typeface="微软雅黑" panose="020B0503020204020204" pitchFamily="34" charset="-122"/>
            </a:endParaRPr>
          </a:p>
        </p:txBody>
      </p:sp>
      <p:sp>
        <p:nvSpPr>
          <p:cNvPr id="70" name="矩形 69"/>
          <p:cNvSpPr/>
          <p:nvPr/>
        </p:nvSpPr>
        <p:spPr>
          <a:xfrm>
            <a:off x="7414843" y="5105576"/>
            <a:ext cx="720848" cy="394121"/>
          </a:xfrm>
          <a:prstGeom prst="rect">
            <a:avLst/>
          </a:prstGeom>
          <a:noFill/>
          <a:ln>
            <a:noFill/>
          </a:ln>
        </p:spPr>
        <p:txBody>
          <a:bodyPr wrap="none" lIns="56107" tIns="28054" rIns="56107" bIns="28054" rtlCol="0">
            <a:spAutoFit/>
          </a:bodyPr>
          <a:lstStyle/>
          <a:p>
            <a:pPr eaLnBrk="1" fontAlgn="auto" hangingPunct="1">
              <a:spcBef>
                <a:spcPts val="0"/>
              </a:spcBef>
              <a:spcAft>
                <a:spcPts val="0"/>
              </a:spcAft>
              <a:defRPr/>
            </a:pPr>
            <a:r>
              <a:rPr kumimoji="1" lang="en-US" altLang="zh-CN" sz="2193" kern="0" dirty="0">
                <a:solidFill>
                  <a:sysClr val="window" lastClr="FFFFFF"/>
                </a:solidFill>
                <a:latin typeface="微软雅黑" panose="020B0503020204020204" pitchFamily="34" charset="-122"/>
                <a:ea typeface="微软雅黑" panose="020B0503020204020204" pitchFamily="34" charset="-122"/>
              </a:rPr>
              <a:t>95%</a:t>
            </a:r>
          </a:p>
        </p:txBody>
      </p:sp>
      <p:sp>
        <p:nvSpPr>
          <p:cNvPr id="71" name="矩形 70"/>
          <p:cNvSpPr/>
          <p:nvPr/>
        </p:nvSpPr>
        <p:spPr>
          <a:xfrm>
            <a:off x="6347193" y="5662182"/>
            <a:ext cx="914811" cy="297812"/>
          </a:xfrm>
          <a:prstGeom prst="rect">
            <a:avLst/>
          </a:prstGeom>
          <a:noFill/>
        </p:spPr>
        <p:txBody>
          <a:bodyPr wrap="none" lIns="56107" tIns="28054" rIns="56107" bIns="28054" rtlCol="0">
            <a:spAutoFit/>
          </a:bodyPr>
          <a:lstStyle/>
          <a:p>
            <a:pPr eaLnBrk="1" fontAlgn="auto" hangingPunct="1">
              <a:spcBef>
                <a:spcPts val="0"/>
              </a:spcBef>
              <a:spcAft>
                <a:spcPts val="0"/>
              </a:spcAft>
              <a:defRPr/>
            </a:pPr>
            <a:r>
              <a:rPr kumimoji="1" lang="zh-CN" altLang="en-US" sz="1567" b="0" kern="0" dirty="0">
                <a:solidFill>
                  <a:sysClr val="window" lastClr="FFFFFF"/>
                </a:solidFill>
                <a:latin typeface="微软雅黑" panose="020B0503020204020204" pitchFamily="34" charset="-122"/>
                <a:ea typeface="微软雅黑" panose="020B0503020204020204" pitchFamily="34" charset="-122"/>
              </a:rPr>
              <a:t>语音合成</a:t>
            </a:r>
            <a:endParaRPr kumimoji="1" lang="en-US" altLang="zh-CN" sz="1567" b="0" kern="0" dirty="0">
              <a:solidFill>
                <a:sysClr val="window" lastClr="FFFFFF"/>
              </a:solidFill>
              <a:latin typeface="微软雅黑" panose="020B0503020204020204" pitchFamily="34" charset="-122"/>
              <a:ea typeface="微软雅黑" panose="020B0503020204020204" pitchFamily="34" charset="-122"/>
            </a:endParaRPr>
          </a:p>
        </p:txBody>
      </p:sp>
      <p:sp>
        <p:nvSpPr>
          <p:cNvPr id="72" name="矩形 71"/>
          <p:cNvSpPr/>
          <p:nvPr/>
        </p:nvSpPr>
        <p:spPr>
          <a:xfrm>
            <a:off x="7408264" y="5582945"/>
            <a:ext cx="2357514" cy="394121"/>
          </a:xfrm>
          <a:prstGeom prst="rect">
            <a:avLst/>
          </a:prstGeom>
          <a:noFill/>
          <a:ln>
            <a:noFill/>
          </a:ln>
        </p:spPr>
        <p:txBody>
          <a:bodyPr wrap="none" lIns="56107" tIns="28054" rIns="56107" bIns="28054" rtlCol="0">
            <a:spAutoFit/>
          </a:bodyPr>
          <a:lstStyle/>
          <a:p>
            <a:pPr eaLnBrk="1" fontAlgn="auto" hangingPunct="1">
              <a:spcBef>
                <a:spcPts val="0"/>
              </a:spcBef>
              <a:spcAft>
                <a:spcPts val="0"/>
              </a:spcAft>
              <a:defRPr/>
            </a:pPr>
            <a:r>
              <a:rPr kumimoji="1" lang="zh-CN" altLang="en-US" sz="2193" kern="0" dirty="0">
                <a:solidFill>
                  <a:sysClr val="window" lastClr="FFFFFF"/>
                </a:solidFill>
                <a:latin typeface="微软雅黑" panose="020B0503020204020204" pitchFamily="34" charset="-122"/>
                <a:ea typeface="微软雅黑" panose="020B0503020204020204" pitchFamily="34" charset="-122"/>
              </a:rPr>
              <a:t>自然度超过普通人</a:t>
            </a:r>
            <a:endParaRPr kumimoji="1" lang="en-US" altLang="zh-CN" sz="2193" kern="0" dirty="0">
              <a:solidFill>
                <a:sysClr val="window" lastClr="FFFFFF"/>
              </a:solidFill>
              <a:latin typeface="微软雅黑" panose="020B0503020204020204" pitchFamily="34" charset="-122"/>
              <a:ea typeface="微软雅黑" panose="020B0503020204020204" pitchFamily="34" charset="-122"/>
            </a:endParaRPr>
          </a:p>
        </p:txBody>
      </p:sp>
      <p:sp>
        <p:nvSpPr>
          <p:cNvPr id="73" name="矩形 72"/>
          <p:cNvSpPr/>
          <p:nvPr/>
        </p:nvSpPr>
        <p:spPr>
          <a:xfrm>
            <a:off x="6301480" y="4643877"/>
            <a:ext cx="914811" cy="297812"/>
          </a:xfrm>
          <a:prstGeom prst="rect">
            <a:avLst/>
          </a:prstGeom>
          <a:noFill/>
        </p:spPr>
        <p:txBody>
          <a:bodyPr wrap="none" lIns="56107" tIns="28054" rIns="56107" bIns="28054" rtlCol="0">
            <a:spAutoFit/>
          </a:bodyPr>
          <a:lstStyle/>
          <a:p>
            <a:pPr eaLnBrk="1" fontAlgn="auto" hangingPunct="1">
              <a:spcBef>
                <a:spcPts val="0"/>
              </a:spcBef>
              <a:spcAft>
                <a:spcPts val="0"/>
              </a:spcAft>
              <a:defRPr/>
            </a:pPr>
            <a:r>
              <a:rPr kumimoji="1" lang="zh-CN" altLang="en-US" sz="1567" b="0" kern="0" dirty="0">
                <a:solidFill>
                  <a:sysClr val="window" lastClr="FFFFFF"/>
                </a:solidFill>
                <a:latin typeface="微软雅黑" panose="020B0503020204020204" pitchFamily="34" charset="-122"/>
                <a:ea typeface="微软雅黑" panose="020B0503020204020204" pitchFamily="34" charset="-122"/>
              </a:rPr>
              <a:t>人脸识别</a:t>
            </a:r>
            <a:endParaRPr kumimoji="1" lang="en-US" altLang="zh-CN" sz="1567" b="0" kern="0" dirty="0">
              <a:solidFill>
                <a:sysClr val="window" lastClr="FFFFFF"/>
              </a:solidFill>
              <a:latin typeface="微软雅黑" panose="020B0503020204020204" pitchFamily="34" charset="-122"/>
              <a:ea typeface="微软雅黑" panose="020B0503020204020204" pitchFamily="34" charset="-122"/>
            </a:endParaRPr>
          </a:p>
        </p:txBody>
      </p:sp>
      <p:sp>
        <p:nvSpPr>
          <p:cNvPr id="74" name="矩形 73"/>
          <p:cNvSpPr/>
          <p:nvPr/>
        </p:nvSpPr>
        <p:spPr>
          <a:xfrm>
            <a:off x="7414843" y="4600964"/>
            <a:ext cx="720848" cy="394121"/>
          </a:xfrm>
          <a:prstGeom prst="rect">
            <a:avLst/>
          </a:prstGeom>
          <a:noFill/>
          <a:ln>
            <a:noFill/>
          </a:ln>
        </p:spPr>
        <p:txBody>
          <a:bodyPr wrap="none" lIns="56107" tIns="28054" rIns="56107" bIns="28054" rtlCol="0">
            <a:spAutoFit/>
          </a:bodyPr>
          <a:lstStyle/>
          <a:p>
            <a:pPr eaLnBrk="1" fontAlgn="auto" hangingPunct="1">
              <a:spcBef>
                <a:spcPts val="0"/>
              </a:spcBef>
              <a:spcAft>
                <a:spcPts val="0"/>
              </a:spcAft>
              <a:defRPr/>
            </a:pPr>
            <a:r>
              <a:rPr kumimoji="1" lang="en-US" altLang="zh-CN" sz="2193" kern="0" dirty="0">
                <a:solidFill>
                  <a:sysClr val="window" lastClr="FFFFFF"/>
                </a:solidFill>
                <a:latin typeface="微软雅黑" panose="020B0503020204020204" pitchFamily="34" charset="-122"/>
                <a:ea typeface="微软雅黑" panose="020B0503020204020204" pitchFamily="34" charset="-122"/>
              </a:rPr>
              <a:t>99%</a:t>
            </a:r>
          </a:p>
        </p:txBody>
      </p:sp>
      <p:grpSp>
        <p:nvGrpSpPr>
          <p:cNvPr id="75" name="组合 59"/>
          <p:cNvGrpSpPr/>
          <p:nvPr/>
        </p:nvGrpSpPr>
        <p:grpSpPr>
          <a:xfrm>
            <a:off x="3707279" y="3028161"/>
            <a:ext cx="785405" cy="813231"/>
            <a:chOff x="4688606" y="1243209"/>
            <a:chExt cx="1002645" cy="1038167"/>
          </a:xfrm>
        </p:grpSpPr>
        <p:sp>
          <p:nvSpPr>
            <p:cNvPr id="76" name="矩形 75"/>
            <p:cNvSpPr/>
            <p:nvPr/>
          </p:nvSpPr>
          <p:spPr>
            <a:xfrm>
              <a:off x="4688606" y="1243209"/>
              <a:ext cx="1002645" cy="701169"/>
            </a:xfrm>
            <a:prstGeom prst="rect">
              <a:avLst/>
            </a:prstGeom>
            <a:solidFill>
              <a:srgbClr val="D7184C"/>
            </a:solidFill>
            <a:ln w="12700" cap="flat" cmpd="sng" algn="ctr">
              <a:noFill/>
              <a:prstDash val="solid"/>
              <a:miter lim="800000"/>
            </a:ln>
            <a:effectLst/>
          </p:spPr>
          <p:txBody>
            <a:bodyPr rtlCol="0" anchor="ctr"/>
            <a:lstStyle/>
            <a:p>
              <a:pPr algn="ctr" defTabSz="358116" eaLnBrk="1" fontAlgn="auto" hangingPunct="1">
                <a:spcBef>
                  <a:spcPts val="0"/>
                </a:spcBef>
                <a:spcAft>
                  <a:spcPts val="0"/>
                </a:spcAft>
                <a:defRPr/>
              </a:pPr>
              <a:r>
                <a:rPr lang="zh-CN" altLang="en-US" sz="1253" b="0" dirty="0">
                  <a:solidFill>
                    <a:prstClr val="white"/>
                  </a:solidFill>
                  <a:latin typeface="微软雅黑" panose="020B0503020204020204" pitchFamily="34" charset="-122"/>
                  <a:ea typeface="微软雅黑" panose="020B0503020204020204" pitchFamily="34" charset="-122"/>
                </a:rPr>
                <a:t>语音唤醒</a:t>
              </a:r>
            </a:p>
          </p:txBody>
        </p:sp>
        <p:sp>
          <p:nvSpPr>
            <p:cNvPr id="77" name="矩形 76"/>
            <p:cNvSpPr/>
            <p:nvPr/>
          </p:nvSpPr>
          <p:spPr>
            <a:xfrm>
              <a:off x="4688606" y="2004385"/>
              <a:ext cx="1002645" cy="276991"/>
            </a:xfrm>
            <a:prstGeom prst="rect">
              <a:avLst/>
            </a:prstGeom>
            <a:solidFill>
              <a:srgbClr val="D7184C">
                <a:alpha val="20000"/>
              </a:srgbClr>
            </a:solidFill>
            <a:ln w="12700" cap="flat" cmpd="sng" algn="ctr">
              <a:solidFill>
                <a:srgbClr val="D7184C"/>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2014-08</a:t>
              </a:r>
              <a:endParaRPr lang="zh-CN" altLang="en-US" sz="1097" b="0" kern="0" dirty="0">
                <a:solidFill>
                  <a:prstClr val="white"/>
                </a:solidFill>
                <a:latin typeface="微软雅黑" pitchFamily="34" charset="-122"/>
                <a:ea typeface="微软雅黑" pitchFamily="34" charset="-122"/>
              </a:endParaRPr>
            </a:p>
          </p:txBody>
        </p:sp>
      </p:grpSp>
      <p:grpSp>
        <p:nvGrpSpPr>
          <p:cNvPr id="78" name="组合 62"/>
          <p:cNvGrpSpPr/>
          <p:nvPr/>
        </p:nvGrpSpPr>
        <p:grpSpPr>
          <a:xfrm>
            <a:off x="4542499" y="3028161"/>
            <a:ext cx="785405" cy="813231"/>
            <a:chOff x="5754844" y="1243209"/>
            <a:chExt cx="1002645" cy="1038167"/>
          </a:xfrm>
        </p:grpSpPr>
        <p:sp>
          <p:nvSpPr>
            <p:cNvPr id="79" name="矩形 78"/>
            <p:cNvSpPr/>
            <p:nvPr/>
          </p:nvSpPr>
          <p:spPr>
            <a:xfrm>
              <a:off x="5754844" y="1243209"/>
              <a:ext cx="1002645" cy="701169"/>
            </a:xfrm>
            <a:prstGeom prst="rect">
              <a:avLst/>
            </a:prstGeom>
            <a:solidFill>
              <a:srgbClr val="F7981B"/>
            </a:solidFill>
            <a:ln w="12700" cap="flat" cmpd="sng" algn="ctr">
              <a:noFill/>
              <a:prstDash val="solid"/>
              <a:miter lim="800000"/>
            </a:ln>
            <a:effectLst/>
          </p:spPr>
          <p:txBody>
            <a:bodyPr rtlCol="0" anchor="ctr"/>
            <a:lstStyle/>
            <a:p>
              <a:pPr algn="ctr" defTabSz="358116" eaLnBrk="1" fontAlgn="auto" hangingPunct="1">
                <a:lnSpc>
                  <a:spcPct val="120000"/>
                </a:lnSpc>
                <a:spcBef>
                  <a:spcPts val="0"/>
                </a:spcBef>
                <a:spcAft>
                  <a:spcPts val="0"/>
                </a:spcAft>
              </a:pPr>
              <a:endParaRPr kumimoji="1" lang="en-US" altLang="zh-CN" sz="1253" b="0" dirty="0">
                <a:solidFill>
                  <a:prstClr val="white"/>
                </a:solidFill>
                <a:latin typeface="微软雅黑" panose="020B0503020204020204" pitchFamily="34" charset="-122"/>
                <a:ea typeface="微软雅黑" panose="020B0503020204020204" pitchFamily="34" charset="-122"/>
                <a:cs typeface="Microsoft YaHei"/>
              </a:endParaRPr>
            </a:p>
            <a:p>
              <a:pPr algn="ctr" defTabSz="358116" eaLnBrk="1" fontAlgn="auto" hangingPunct="1">
                <a:spcBef>
                  <a:spcPts val="0"/>
                </a:spcBef>
                <a:spcAft>
                  <a:spcPts val="0"/>
                </a:spcAft>
                <a:defRPr/>
              </a:pPr>
              <a:r>
                <a:rPr lang="zh-CN" altLang="en-US" sz="1253" b="0" dirty="0">
                  <a:solidFill>
                    <a:prstClr val="white"/>
                  </a:solidFill>
                  <a:latin typeface="微软雅黑" pitchFamily="34" charset="-122"/>
                  <a:ea typeface="微软雅黑" pitchFamily="34" charset="-122"/>
                </a:rPr>
                <a:t>声纹识别</a:t>
              </a:r>
            </a:p>
            <a:p>
              <a:pPr algn="ctr" defTabSz="358116" eaLnBrk="1" fontAlgn="auto" hangingPunct="1">
                <a:lnSpc>
                  <a:spcPct val="120000"/>
                </a:lnSpc>
                <a:spcBef>
                  <a:spcPts val="0"/>
                </a:spcBef>
                <a:spcAft>
                  <a:spcPts val="0"/>
                </a:spcAft>
              </a:pPr>
              <a:endParaRPr lang="zh-CN" altLang="en-US" sz="1410" b="0" dirty="0">
                <a:solidFill>
                  <a:prstClr val="white"/>
                </a:solidFill>
                <a:latin typeface="微软雅黑" pitchFamily="34" charset="-122"/>
                <a:ea typeface="微软雅黑" pitchFamily="34" charset="-122"/>
              </a:endParaRPr>
            </a:p>
          </p:txBody>
        </p:sp>
        <p:sp>
          <p:nvSpPr>
            <p:cNvPr id="80" name="矩形 79"/>
            <p:cNvSpPr/>
            <p:nvPr/>
          </p:nvSpPr>
          <p:spPr>
            <a:xfrm>
              <a:off x="5754844" y="2004385"/>
              <a:ext cx="1002645" cy="276991"/>
            </a:xfrm>
            <a:prstGeom prst="rect">
              <a:avLst/>
            </a:prstGeom>
            <a:solidFill>
              <a:srgbClr val="F7981B">
                <a:alpha val="20000"/>
              </a:srgbClr>
            </a:solidFill>
            <a:ln w="12700" cap="flat" cmpd="sng" algn="ctr">
              <a:solidFill>
                <a:srgbClr val="F7981B"/>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2014-10</a:t>
              </a:r>
              <a:endParaRPr lang="zh-CN" altLang="en-US" sz="1097" b="0" kern="0" dirty="0">
                <a:solidFill>
                  <a:prstClr val="white"/>
                </a:solidFill>
                <a:latin typeface="微软雅黑" pitchFamily="34" charset="-122"/>
                <a:ea typeface="微软雅黑" pitchFamily="34" charset="-122"/>
              </a:endParaRPr>
            </a:p>
          </p:txBody>
        </p:sp>
      </p:grpSp>
      <p:grpSp>
        <p:nvGrpSpPr>
          <p:cNvPr id="81" name="组合 65"/>
          <p:cNvGrpSpPr/>
          <p:nvPr/>
        </p:nvGrpSpPr>
        <p:grpSpPr>
          <a:xfrm>
            <a:off x="5376116" y="3028161"/>
            <a:ext cx="785405" cy="813231"/>
            <a:chOff x="6819036" y="1243209"/>
            <a:chExt cx="1002645" cy="1038167"/>
          </a:xfrm>
        </p:grpSpPr>
        <p:sp>
          <p:nvSpPr>
            <p:cNvPr id="82" name="矩形 81"/>
            <p:cNvSpPr/>
            <p:nvPr/>
          </p:nvSpPr>
          <p:spPr>
            <a:xfrm>
              <a:off x="6819036" y="1243209"/>
              <a:ext cx="1002645" cy="701169"/>
            </a:xfrm>
            <a:prstGeom prst="rect">
              <a:avLst/>
            </a:prstGeom>
            <a:solidFill>
              <a:srgbClr val="6BC03A"/>
            </a:solidFill>
            <a:ln w="12700" cap="flat" cmpd="sng" algn="ctr">
              <a:noFill/>
              <a:prstDash val="solid"/>
              <a:miter lim="800000"/>
            </a:ln>
            <a:effectLst/>
          </p:spPr>
          <p:txBody>
            <a:bodyPr rtlCol="0" anchor="ctr"/>
            <a:lstStyle/>
            <a:p>
              <a:pPr algn="ctr" defTabSz="358116" eaLnBrk="1" fontAlgn="auto" hangingPunct="1">
                <a:spcBef>
                  <a:spcPts val="0"/>
                </a:spcBef>
                <a:spcAft>
                  <a:spcPts val="0"/>
                </a:spcAft>
                <a:defRPr/>
              </a:pPr>
              <a:r>
                <a:rPr lang="zh-CN" altLang="en-US" sz="1253" b="0" dirty="0">
                  <a:solidFill>
                    <a:prstClr val="white"/>
                  </a:solidFill>
                  <a:latin typeface="微软雅黑" panose="020B0503020204020204" pitchFamily="34" charset="-122"/>
                  <a:ea typeface="微软雅黑" panose="020B0503020204020204" pitchFamily="34" charset="-122"/>
                </a:rPr>
                <a:t>人脸识别</a:t>
              </a:r>
            </a:p>
          </p:txBody>
        </p:sp>
        <p:sp>
          <p:nvSpPr>
            <p:cNvPr id="83" name="矩形 82"/>
            <p:cNvSpPr/>
            <p:nvPr/>
          </p:nvSpPr>
          <p:spPr>
            <a:xfrm>
              <a:off x="6819036" y="2004385"/>
              <a:ext cx="1002645" cy="276991"/>
            </a:xfrm>
            <a:prstGeom prst="rect">
              <a:avLst/>
            </a:prstGeom>
            <a:solidFill>
              <a:srgbClr val="6BC03A">
                <a:alpha val="20000"/>
              </a:srgbClr>
            </a:solidFill>
            <a:ln w="12700" cap="flat" cmpd="sng" algn="ctr">
              <a:solidFill>
                <a:srgbClr val="6BC03A"/>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2014-12</a:t>
              </a:r>
              <a:endParaRPr lang="zh-CN" altLang="en-US" sz="1097" b="0" kern="0" dirty="0">
                <a:solidFill>
                  <a:prstClr val="white"/>
                </a:solidFill>
                <a:latin typeface="微软雅黑" pitchFamily="34" charset="-122"/>
                <a:ea typeface="微软雅黑" pitchFamily="34" charset="-122"/>
              </a:endParaRPr>
            </a:p>
          </p:txBody>
        </p:sp>
      </p:grpSp>
      <p:grpSp>
        <p:nvGrpSpPr>
          <p:cNvPr id="84" name="组合 68"/>
          <p:cNvGrpSpPr/>
          <p:nvPr/>
        </p:nvGrpSpPr>
        <p:grpSpPr>
          <a:xfrm>
            <a:off x="6207689" y="3028161"/>
            <a:ext cx="785405" cy="813231"/>
            <a:chOff x="7880618" y="1243209"/>
            <a:chExt cx="1002645" cy="1038167"/>
          </a:xfrm>
        </p:grpSpPr>
        <p:sp>
          <p:nvSpPr>
            <p:cNvPr id="85" name="矩形 84"/>
            <p:cNvSpPr/>
            <p:nvPr/>
          </p:nvSpPr>
          <p:spPr>
            <a:xfrm>
              <a:off x="7880618" y="1243209"/>
              <a:ext cx="1002645" cy="701169"/>
            </a:xfrm>
            <a:prstGeom prst="rect">
              <a:avLst/>
            </a:prstGeom>
            <a:solidFill>
              <a:srgbClr val="6B24F6"/>
            </a:solidFill>
            <a:ln w="12700" cap="flat" cmpd="sng" algn="ctr">
              <a:noFill/>
              <a:prstDash val="solid"/>
              <a:miter lim="800000"/>
            </a:ln>
            <a:effectLst/>
          </p:spPr>
          <p:txBody>
            <a:bodyPr rtlCol="0" anchor="ctr"/>
            <a:lstStyle/>
            <a:p>
              <a:pPr algn="ctr" defTabSz="358116" eaLnBrk="1" fontAlgn="auto" hangingPunct="1">
                <a:spcBef>
                  <a:spcPts val="0"/>
                </a:spcBef>
                <a:spcAft>
                  <a:spcPts val="0"/>
                </a:spcAft>
                <a:defRPr/>
              </a:pPr>
              <a:r>
                <a:rPr lang="zh-CN" altLang="en-US" sz="1253" b="0" dirty="0">
                  <a:solidFill>
                    <a:prstClr val="white"/>
                  </a:solidFill>
                  <a:latin typeface="微软雅黑" panose="020B0503020204020204" pitchFamily="34" charset="-122"/>
                  <a:ea typeface="微软雅黑" panose="020B0503020204020204" pitchFamily="34" charset="-122"/>
                </a:rPr>
                <a:t>语音评测</a:t>
              </a:r>
            </a:p>
          </p:txBody>
        </p:sp>
        <p:sp>
          <p:nvSpPr>
            <p:cNvPr id="86" name="矩形 85"/>
            <p:cNvSpPr/>
            <p:nvPr/>
          </p:nvSpPr>
          <p:spPr>
            <a:xfrm>
              <a:off x="7880618" y="2004385"/>
              <a:ext cx="1002645" cy="276991"/>
            </a:xfrm>
            <a:prstGeom prst="rect">
              <a:avLst/>
            </a:prstGeom>
            <a:solidFill>
              <a:srgbClr val="6B24F6">
                <a:alpha val="20000"/>
              </a:srgbClr>
            </a:solidFill>
            <a:ln w="12700" cap="flat" cmpd="sng" algn="ctr">
              <a:solidFill>
                <a:srgbClr val="6B24F6"/>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2015-01</a:t>
              </a:r>
              <a:endParaRPr lang="zh-CN" altLang="en-US" sz="1097" b="0" kern="0" dirty="0">
                <a:solidFill>
                  <a:prstClr val="white"/>
                </a:solidFill>
                <a:latin typeface="微软雅黑" pitchFamily="34" charset="-122"/>
                <a:ea typeface="微软雅黑" pitchFamily="34" charset="-122"/>
              </a:endParaRPr>
            </a:p>
          </p:txBody>
        </p:sp>
      </p:grpSp>
      <p:cxnSp>
        <p:nvCxnSpPr>
          <p:cNvPr id="87" name="直线箭头连接符 32"/>
          <p:cNvCxnSpPr/>
          <p:nvPr/>
        </p:nvCxnSpPr>
        <p:spPr>
          <a:xfrm>
            <a:off x="3681828" y="3912944"/>
            <a:ext cx="3331231" cy="0"/>
          </a:xfrm>
          <a:prstGeom prst="straightConnector1">
            <a:avLst/>
          </a:prstGeom>
          <a:noFill/>
          <a:ln w="25400" cap="flat" cmpd="sng" algn="ctr">
            <a:solidFill>
              <a:sysClr val="window" lastClr="FFFFFF"/>
            </a:solidFill>
            <a:prstDash val="solid"/>
            <a:tailEnd type="arrow"/>
          </a:ln>
          <a:effectLst/>
        </p:spPr>
      </p:cxnSp>
      <p:grpSp>
        <p:nvGrpSpPr>
          <p:cNvPr id="88" name="组合 72"/>
          <p:cNvGrpSpPr/>
          <p:nvPr/>
        </p:nvGrpSpPr>
        <p:grpSpPr>
          <a:xfrm>
            <a:off x="2869945" y="4013046"/>
            <a:ext cx="785405" cy="813231"/>
            <a:chOff x="2535956" y="2500509"/>
            <a:chExt cx="1002645" cy="1038167"/>
          </a:xfrm>
        </p:grpSpPr>
        <p:sp>
          <p:nvSpPr>
            <p:cNvPr id="89" name="矩形 88"/>
            <p:cNvSpPr/>
            <p:nvPr/>
          </p:nvSpPr>
          <p:spPr>
            <a:xfrm>
              <a:off x="2535956" y="2500509"/>
              <a:ext cx="1002645" cy="701169"/>
            </a:xfrm>
            <a:prstGeom prst="rect">
              <a:avLst/>
            </a:prstGeom>
            <a:solidFill>
              <a:srgbClr val="0070C0"/>
            </a:solidFill>
            <a:ln w="12700" cap="flat" cmpd="sng" algn="ctr">
              <a:noFill/>
              <a:prstDash val="solid"/>
              <a:miter lim="800000"/>
            </a:ln>
            <a:effectLst/>
          </p:spPr>
          <p:txBody>
            <a:bodyPr rtlCol="0" anchor="ctr"/>
            <a:lstStyle/>
            <a:p>
              <a:pPr algn="ctr" defTabSz="358116" eaLnBrk="1" fontAlgn="auto" hangingPunct="1">
                <a:spcBef>
                  <a:spcPts val="0"/>
                </a:spcBef>
                <a:spcAft>
                  <a:spcPts val="0"/>
                </a:spcAft>
                <a:defRPr/>
              </a:pPr>
              <a:r>
                <a:rPr lang="zh-CN" altLang="en-US" sz="1253" b="0" dirty="0">
                  <a:solidFill>
                    <a:prstClr val="white"/>
                  </a:solidFill>
                  <a:latin typeface="微软雅黑" panose="020B0503020204020204" pitchFamily="34" charset="-122"/>
                  <a:ea typeface="微软雅黑" panose="020B0503020204020204" pitchFamily="34" charset="-122"/>
                </a:rPr>
                <a:t>语义理解</a:t>
              </a:r>
            </a:p>
          </p:txBody>
        </p:sp>
        <p:sp>
          <p:nvSpPr>
            <p:cNvPr id="90" name="矩形 89"/>
            <p:cNvSpPr/>
            <p:nvPr/>
          </p:nvSpPr>
          <p:spPr>
            <a:xfrm>
              <a:off x="2535956" y="3261685"/>
              <a:ext cx="1002645" cy="276991"/>
            </a:xfrm>
            <a:prstGeom prst="rect">
              <a:avLst/>
            </a:prstGeom>
            <a:solidFill>
              <a:srgbClr val="00B0F0">
                <a:alpha val="20000"/>
              </a:srgbClr>
            </a:solidFill>
            <a:ln w="12700" cap="flat" cmpd="sng" algn="ctr">
              <a:solidFill>
                <a:srgbClr val="0070C0"/>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2012-03</a:t>
              </a:r>
              <a:endParaRPr lang="zh-CN" altLang="en-US" sz="1097" b="0" kern="0" dirty="0">
                <a:solidFill>
                  <a:prstClr val="white"/>
                </a:solidFill>
                <a:latin typeface="微软雅黑" pitchFamily="34" charset="-122"/>
                <a:ea typeface="微软雅黑" pitchFamily="34" charset="-122"/>
              </a:endParaRPr>
            </a:p>
          </p:txBody>
        </p:sp>
      </p:grpSp>
      <p:grpSp>
        <p:nvGrpSpPr>
          <p:cNvPr id="91" name="组合 75"/>
          <p:cNvGrpSpPr/>
          <p:nvPr/>
        </p:nvGrpSpPr>
        <p:grpSpPr>
          <a:xfrm>
            <a:off x="3705164" y="4013046"/>
            <a:ext cx="785405" cy="813231"/>
            <a:chOff x="3602194" y="2500509"/>
            <a:chExt cx="1002645" cy="1038167"/>
          </a:xfrm>
        </p:grpSpPr>
        <p:sp>
          <p:nvSpPr>
            <p:cNvPr id="92" name="矩形 91"/>
            <p:cNvSpPr/>
            <p:nvPr/>
          </p:nvSpPr>
          <p:spPr>
            <a:xfrm>
              <a:off x="3602194" y="2500509"/>
              <a:ext cx="1002645" cy="701169"/>
            </a:xfrm>
            <a:prstGeom prst="rect">
              <a:avLst/>
            </a:prstGeom>
            <a:solidFill>
              <a:srgbClr val="7030A0"/>
            </a:solidFill>
            <a:ln w="12700" cap="flat" cmpd="sng" algn="ctr">
              <a:noFill/>
              <a:prstDash val="solid"/>
              <a:miter lim="800000"/>
            </a:ln>
            <a:effectLst/>
          </p:spPr>
          <p:txBody>
            <a:bodyPr rtlCol="0" anchor="ctr"/>
            <a:lstStyle/>
            <a:p>
              <a:pPr algn="ctr" defTabSz="358116" eaLnBrk="1" fontAlgn="auto" hangingPunct="1">
                <a:lnSpc>
                  <a:spcPct val="120000"/>
                </a:lnSpc>
                <a:spcBef>
                  <a:spcPts val="0"/>
                </a:spcBef>
                <a:spcAft>
                  <a:spcPts val="0"/>
                </a:spcAft>
              </a:pPr>
              <a:endParaRPr kumimoji="1" lang="en-US" altLang="zh-CN" sz="1253" b="0" dirty="0">
                <a:solidFill>
                  <a:prstClr val="white"/>
                </a:solidFill>
                <a:latin typeface="微软雅黑" panose="020B0503020204020204" pitchFamily="34" charset="-122"/>
                <a:ea typeface="微软雅黑" panose="020B0503020204020204" pitchFamily="34" charset="-122"/>
                <a:cs typeface="Microsoft YaHei"/>
              </a:endParaRPr>
            </a:p>
            <a:p>
              <a:pPr algn="ctr" defTabSz="358116" eaLnBrk="1" fontAlgn="auto" hangingPunct="1">
                <a:lnSpc>
                  <a:spcPct val="120000"/>
                </a:lnSpc>
                <a:spcBef>
                  <a:spcPts val="0"/>
                </a:spcBef>
                <a:spcAft>
                  <a:spcPts val="0"/>
                </a:spcAft>
              </a:pPr>
              <a:r>
                <a:rPr kumimoji="1" lang="zh-CN" altLang="en-US" sz="1253" b="0" dirty="0">
                  <a:solidFill>
                    <a:prstClr val="white"/>
                  </a:solidFill>
                  <a:latin typeface="微软雅黑" panose="020B0503020204020204" pitchFamily="34" charset="-122"/>
                  <a:ea typeface="微软雅黑" panose="020B0503020204020204" pitchFamily="34" charset="-122"/>
                  <a:cs typeface="Microsoft YaHei"/>
                </a:rPr>
                <a:t>智能问答</a:t>
              </a:r>
            </a:p>
            <a:p>
              <a:pPr algn="ctr" defTabSz="358116" eaLnBrk="1" fontAlgn="auto" hangingPunct="1">
                <a:lnSpc>
                  <a:spcPct val="120000"/>
                </a:lnSpc>
                <a:spcBef>
                  <a:spcPts val="0"/>
                </a:spcBef>
                <a:spcAft>
                  <a:spcPts val="0"/>
                </a:spcAft>
              </a:pPr>
              <a:endParaRPr lang="zh-CN" altLang="en-US" sz="1410" b="0" dirty="0">
                <a:solidFill>
                  <a:prstClr val="white"/>
                </a:solidFill>
                <a:latin typeface="微软雅黑" pitchFamily="34" charset="-122"/>
                <a:ea typeface="微软雅黑" pitchFamily="34" charset="-122"/>
              </a:endParaRPr>
            </a:p>
          </p:txBody>
        </p:sp>
        <p:sp>
          <p:nvSpPr>
            <p:cNvPr id="93" name="矩形 92"/>
            <p:cNvSpPr/>
            <p:nvPr/>
          </p:nvSpPr>
          <p:spPr>
            <a:xfrm>
              <a:off x="3602194" y="3261685"/>
              <a:ext cx="1002645" cy="276991"/>
            </a:xfrm>
            <a:prstGeom prst="rect">
              <a:avLst/>
            </a:prstGeom>
            <a:solidFill>
              <a:srgbClr val="7030A0">
                <a:alpha val="20000"/>
              </a:srgbClr>
            </a:solidFill>
            <a:ln w="12700" cap="flat" cmpd="sng" algn="ctr">
              <a:solidFill>
                <a:srgbClr val="7030A0"/>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2013-08</a:t>
              </a:r>
              <a:endParaRPr lang="zh-CN" altLang="en-US" sz="1097" b="0" kern="0" dirty="0">
                <a:solidFill>
                  <a:prstClr val="white"/>
                </a:solidFill>
                <a:latin typeface="微软雅黑" pitchFamily="34" charset="-122"/>
                <a:ea typeface="微软雅黑" pitchFamily="34" charset="-122"/>
              </a:endParaRPr>
            </a:p>
          </p:txBody>
        </p:sp>
      </p:grpSp>
      <p:cxnSp>
        <p:nvCxnSpPr>
          <p:cNvPr id="94" name="直线箭头连接符 32"/>
          <p:cNvCxnSpPr/>
          <p:nvPr/>
        </p:nvCxnSpPr>
        <p:spPr>
          <a:xfrm>
            <a:off x="2852886" y="4892855"/>
            <a:ext cx="3323925" cy="0"/>
          </a:xfrm>
          <a:prstGeom prst="straightConnector1">
            <a:avLst/>
          </a:prstGeom>
          <a:noFill/>
          <a:ln w="25400" cap="flat" cmpd="sng" algn="ctr">
            <a:solidFill>
              <a:sysClr val="window" lastClr="FFFFFF"/>
            </a:solidFill>
            <a:prstDash val="solid"/>
            <a:tailEnd type="arrow"/>
          </a:ln>
          <a:effectLst/>
        </p:spPr>
      </p:cxnSp>
      <p:grpSp>
        <p:nvGrpSpPr>
          <p:cNvPr id="95" name="组合 79"/>
          <p:cNvGrpSpPr/>
          <p:nvPr/>
        </p:nvGrpSpPr>
        <p:grpSpPr>
          <a:xfrm>
            <a:off x="2012713" y="4987983"/>
            <a:ext cx="785405" cy="813231"/>
            <a:chOff x="357906" y="3745109"/>
            <a:chExt cx="1002645" cy="1038167"/>
          </a:xfrm>
        </p:grpSpPr>
        <p:sp>
          <p:nvSpPr>
            <p:cNvPr id="96" name="矩形 95"/>
            <p:cNvSpPr/>
            <p:nvPr/>
          </p:nvSpPr>
          <p:spPr>
            <a:xfrm>
              <a:off x="357906" y="3745109"/>
              <a:ext cx="1002645" cy="701169"/>
            </a:xfrm>
            <a:prstGeom prst="rect">
              <a:avLst/>
            </a:prstGeom>
            <a:solidFill>
              <a:srgbClr val="22ABF8"/>
            </a:solidFill>
            <a:ln w="12700" cap="flat" cmpd="sng" algn="ctr">
              <a:noFill/>
              <a:prstDash val="solid"/>
              <a:miter lim="800000"/>
            </a:ln>
            <a:effectLst/>
          </p:spPr>
          <p:txBody>
            <a:bodyPr rtlCol="0" anchor="ctr"/>
            <a:lstStyle/>
            <a:p>
              <a:pPr algn="ctr" defTabSz="358116" eaLnBrk="1" fontAlgn="auto" hangingPunct="1">
                <a:spcBef>
                  <a:spcPts val="0"/>
                </a:spcBef>
                <a:spcAft>
                  <a:spcPts val="0"/>
                </a:spcAft>
                <a:defRPr/>
              </a:pPr>
              <a:r>
                <a:rPr lang="zh-CN" altLang="en-US" sz="1253" b="0" dirty="0">
                  <a:solidFill>
                    <a:prstClr val="white"/>
                  </a:solidFill>
                  <a:latin typeface="微软雅黑" panose="020B0503020204020204" pitchFamily="34" charset="-122"/>
                  <a:ea typeface="微软雅黑" panose="020B0503020204020204" pitchFamily="34" charset="-122"/>
                </a:rPr>
                <a:t>语音听写</a:t>
              </a:r>
            </a:p>
          </p:txBody>
        </p:sp>
        <p:sp>
          <p:nvSpPr>
            <p:cNvPr id="97" name="矩形 96"/>
            <p:cNvSpPr/>
            <p:nvPr/>
          </p:nvSpPr>
          <p:spPr>
            <a:xfrm>
              <a:off x="357906" y="4506285"/>
              <a:ext cx="1002645" cy="276991"/>
            </a:xfrm>
            <a:prstGeom prst="rect">
              <a:avLst/>
            </a:prstGeom>
            <a:solidFill>
              <a:srgbClr val="00B0F0">
                <a:alpha val="20000"/>
              </a:srgbClr>
            </a:solidFill>
            <a:ln w="12700" cap="flat" cmpd="sng" algn="ctr">
              <a:solidFill>
                <a:srgbClr val="00B0F0"/>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2010-10</a:t>
              </a:r>
              <a:endParaRPr lang="zh-CN" altLang="en-US" sz="1097" b="0" kern="0" dirty="0">
                <a:solidFill>
                  <a:prstClr val="white"/>
                </a:solidFill>
                <a:latin typeface="微软雅黑" pitchFamily="34" charset="-122"/>
                <a:ea typeface="微软雅黑" pitchFamily="34" charset="-122"/>
              </a:endParaRPr>
            </a:p>
          </p:txBody>
        </p:sp>
      </p:grpSp>
      <p:grpSp>
        <p:nvGrpSpPr>
          <p:cNvPr id="98" name="组合 82"/>
          <p:cNvGrpSpPr/>
          <p:nvPr/>
        </p:nvGrpSpPr>
        <p:grpSpPr>
          <a:xfrm>
            <a:off x="2847933" y="4987983"/>
            <a:ext cx="785405" cy="813231"/>
            <a:chOff x="1424144" y="3745109"/>
            <a:chExt cx="1002645" cy="1038167"/>
          </a:xfrm>
        </p:grpSpPr>
        <p:sp>
          <p:nvSpPr>
            <p:cNvPr id="99" name="矩形 98"/>
            <p:cNvSpPr/>
            <p:nvPr/>
          </p:nvSpPr>
          <p:spPr>
            <a:xfrm>
              <a:off x="1424144" y="3745109"/>
              <a:ext cx="1002645" cy="701169"/>
            </a:xfrm>
            <a:prstGeom prst="rect">
              <a:avLst/>
            </a:prstGeom>
            <a:solidFill>
              <a:srgbClr val="F79646">
                <a:lumMod val="75000"/>
              </a:srgbClr>
            </a:solidFill>
            <a:ln w="12700" cap="flat" cmpd="sng" algn="ctr">
              <a:noFill/>
              <a:prstDash val="solid"/>
              <a:miter lim="800000"/>
            </a:ln>
            <a:effectLst/>
          </p:spPr>
          <p:txBody>
            <a:bodyPr rtlCol="0" anchor="ctr"/>
            <a:lstStyle/>
            <a:p>
              <a:pPr algn="ctr" defTabSz="358116" eaLnBrk="1" fontAlgn="auto" hangingPunct="1">
                <a:lnSpc>
                  <a:spcPct val="120000"/>
                </a:lnSpc>
                <a:spcBef>
                  <a:spcPts val="0"/>
                </a:spcBef>
                <a:spcAft>
                  <a:spcPts val="0"/>
                </a:spcAft>
                <a:defRPr/>
              </a:pPr>
              <a:endParaRPr kumimoji="1" lang="en-US" altLang="zh-CN" sz="1253" b="0" kern="0" dirty="0">
                <a:solidFill>
                  <a:prstClr val="white"/>
                </a:solidFill>
                <a:latin typeface="微软雅黑" panose="020B0503020204020204" pitchFamily="34" charset="-122"/>
                <a:ea typeface="微软雅黑" panose="020B0503020204020204" pitchFamily="34" charset="-122"/>
                <a:cs typeface="Microsoft YaHei"/>
              </a:endParaRPr>
            </a:p>
            <a:p>
              <a:pPr algn="ctr" defTabSz="358116" eaLnBrk="1" fontAlgn="auto" hangingPunct="1">
                <a:lnSpc>
                  <a:spcPct val="120000"/>
                </a:lnSpc>
                <a:spcBef>
                  <a:spcPts val="0"/>
                </a:spcBef>
                <a:spcAft>
                  <a:spcPts val="0"/>
                </a:spcAft>
                <a:defRPr/>
              </a:pPr>
              <a:r>
                <a:rPr kumimoji="1" lang="zh-CN" altLang="en-US" sz="1253" b="0" kern="0" dirty="0">
                  <a:solidFill>
                    <a:prstClr val="white"/>
                  </a:solidFill>
                  <a:latin typeface="微软雅黑" panose="020B0503020204020204" pitchFamily="34" charset="-122"/>
                  <a:ea typeface="微软雅黑" panose="020B0503020204020204" pitchFamily="34" charset="-122"/>
                  <a:cs typeface="Microsoft YaHei"/>
                </a:rPr>
                <a:t>语音合成</a:t>
              </a:r>
            </a:p>
            <a:p>
              <a:pPr algn="ctr" defTabSz="358116" eaLnBrk="1" fontAlgn="auto" hangingPunct="1">
                <a:lnSpc>
                  <a:spcPct val="120000"/>
                </a:lnSpc>
                <a:spcBef>
                  <a:spcPts val="0"/>
                </a:spcBef>
                <a:spcAft>
                  <a:spcPts val="0"/>
                </a:spcAft>
                <a:defRPr/>
              </a:pPr>
              <a:endParaRPr lang="zh-CN" altLang="en-US" sz="1410" b="0" kern="0" dirty="0">
                <a:solidFill>
                  <a:prstClr val="white"/>
                </a:solidFill>
                <a:latin typeface="微软雅黑" pitchFamily="34" charset="-122"/>
                <a:ea typeface="微软雅黑" pitchFamily="34" charset="-122"/>
              </a:endParaRPr>
            </a:p>
          </p:txBody>
        </p:sp>
        <p:sp>
          <p:nvSpPr>
            <p:cNvPr id="100" name="矩形 99"/>
            <p:cNvSpPr/>
            <p:nvPr/>
          </p:nvSpPr>
          <p:spPr>
            <a:xfrm>
              <a:off x="1424144" y="4506285"/>
              <a:ext cx="1002645" cy="276991"/>
            </a:xfrm>
            <a:prstGeom prst="rect">
              <a:avLst/>
            </a:prstGeom>
            <a:solidFill>
              <a:srgbClr val="F7981B">
                <a:alpha val="20000"/>
              </a:srgbClr>
            </a:solidFill>
            <a:ln w="12700" cap="flat" cmpd="sng" algn="ctr">
              <a:solidFill>
                <a:srgbClr val="F7981B"/>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2010-10</a:t>
              </a:r>
              <a:endParaRPr lang="zh-CN" altLang="en-US" sz="1097" b="0" kern="0" dirty="0">
                <a:solidFill>
                  <a:prstClr val="white"/>
                </a:solidFill>
                <a:latin typeface="微软雅黑" pitchFamily="34" charset="-122"/>
                <a:ea typeface="微软雅黑" pitchFamily="34" charset="-122"/>
              </a:endParaRPr>
            </a:p>
          </p:txBody>
        </p:sp>
      </p:grpSp>
      <p:cxnSp>
        <p:nvCxnSpPr>
          <p:cNvPr id="101" name="直线箭头连接符 32"/>
          <p:cNvCxnSpPr/>
          <p:nvPr/>
        </p:nvCxnSpPr>
        <p:spPr>
          <a:xfrm>
            <a:off x="2014441" y="5867792"/>
            <a:ext cx="3325032" cy="0"/>
          </a:xfrm>
          <a:prstGeom prst="straightConnector1">
            <a:avLst/>
          </a:prstGeom>
          <a:noFill/>
          <a:ln w="25400" cap="flat" cmpd="sng" algn="ctr">
            <a:solidFill>
              <a:sysClr val="window" lastClr="FFFFFF"/>
            </a:solidFill>
            <a:prstDash val="solid"/>
            <a:tailEnd type="arrow"/>
          </a:ln>
          <a:effectLst/>
        </p:spPr>
      </p:cxnSp>
      <p:grpSp>
        <p:nvGrpSpPr>
          <p:cNvPr id="102" name="组合 88"/>
          <p:cNvGrpSpPr/>
          <p:nvPr/>
        </p:nvGrpSpPr>
        <p:grpSpPr>
          <a:xfrm>
            <a:off x="4551213" y="4003098"/>
            <a:ext cx="785405" cy="813231"/>
            <a:chOff x="2535956" y="2500509"/>
            <a:chExt cx="1002645" cy="1038167"/>
          </a:xfrm>
        </p:grpSpPr>
        <p:sp>
          <p:nvSpPr>
            <p:cNvPr id="103" name="矩形 102"/>
            <p:cNvSpPr/>
            <p:nvPr/>
          </p:nvSpPr>
          <p:spPr>
            <a:xfrm>
              <a:off x="2535956" y="2500509"/>
              <a:ext cx="1002645" cy="701169"/>
            </a:xfrm>
            <a:prstGeom prst="rect">
              <a:avLst/>
            </a:prstGeom>
            <a:solidFill>
              <a:srgbClr val="0070C0"/>
            </a:solidFill>
            <a:ln w="12700" cap="flat" cmpd="sng" algn="ctr">
              <a:noFill/>
              <a:prstDash val="solid"/>
              <a:miter lim="800000"/>
            </a:ln>
            <a:effectLst/>
          </p:spPr>
          <p:txBody>
            <a:bodyPr rtlCol="0" anchor="ctr"/>
            <a:lstStyle/>
            <a:p>
              <a:pPr algn="ctr" defTabSz="358116" eaLnBrk="1" fontAlgn="auto" hangingPunct="1">
                <a:spcBef>
                  <a:spcPts val="0"/>
                </a:spcBef>
                <a:spcAft>
                  <a:spcPts val="0"/>
                </a:spcAft>
                <a:defRPr/>
              </a:pPr>
              <a:r>
                <a:rPr lang="zh-CN" altLang="en-US" sz="1253" b="0" dirty="0">
                  <a:solidFill>
                    <a:prstClr val="white"/>
                  </a:solidFill>
                  <a:latin typeface="微软雅黑" panose="020B0503020204020204" pitchFamily="34" charset="-122"/>
                  <a:ea typeface="微软雅黑" panose="020B0503020204020204" pitchFamily="34" charset="-122"/>
                </a:rPr>
                <a:t>离线语音</a:t>
              </a:r>
            </a:p>
          </p:txBody>
        </p:sp>
        <p:sp>
          <p:nvSpPr>
            <p:cNvPr id="104" name="矩形 103"/>
            <p:cNvSpPr/>
            <p:nvPr/>
          </p:nvSpPr>
          <p:spPr>
            <a:xfrm>
              <a:off x="2535956" y="3261685"/>
              <a:ext cx="1002645" cy="276991"/>
            </a:xfrm>
            <a:prstGeom prst="rect">
              <a:avLst/>
            </a:prstGeom>
            <a:solidFill>
              <a:srgbClr val="00B0F0">
                <a:alpha val="20000"/>
              </a:srgbClr>
            </a:solidFill>
            <a:ln w="12700" cap="flat" cmpd="sng" algn="ctr">
              <a:solidFill>
                <a:srgbClr val="0070C0"/>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2013-12</a:t>
              </a:r>
              <a:endParaRPr lang="zh-CN" altLang="en-US" sz="1097" b="0" kern="0" dirty="0">
                <a:solidFill>
                  <a:prstClr val="white"/>
                </a:solidFill>
                <a:latin typeface="微软雅黑" pitchFamily="34" charset="-122"/>
                <a:ea typeface="微软雅黑" pitchFamily="34" charset="-122"/>
              </a:endParaRPr>
            </a:p>
          </p:txBody>
        </p:sp>
      </p:grpSp>
      <p:grpSp>
        <p:nvGrpSpPr>
          <p:cNvPr id="105" name="组合 91"/>
          <p:cNvGrpSpPr/>
          <p:nvPr/>
        </p:nvGrpSpPr>
        <p:grpSpPr>
          <a:xfrm>
            <a:off x="5391407" y="4008072"/>
            <a:ext cx="785405" cy="813231"/>
            <a:chOff x="3602194" y="2500509"/>
            <a:chExt cx="1002645" cy="1038167"/>
          </a:xfrm>
        </p:grpSpPr>
        <p:sp>
          <p:nvSpPr>
            <p:cNvPr id="106" name="矩形 105"/>
            <p:cNvSpPr/>
            <p:nvPr/>
          </p:nvSpPr>
          <p:spPr>
            <a:xfrm>
              <a:off x="3602194" y="2500509"/>
              <a:ext cx="1002645" cy="701169"/>
            </a:xfrm>
            <a:prstGeom prst="rect">
              <a:avLst/>
            </a:prstGeom>
            <a:solidFill>
              <a:srgbClr val="7030A0"/>
            </a:solidFill>
            <a:ln w="12700" cap="flat" cmpd="sng" algn="ctr">
              <a:noFill/>
              <a:prstDash val="solid"/>
              <a:miter lim="800000"/>
            </a:ln>
            <a:effectLst/>
          </p:spPr>
          <p:txBody>
            <a:bodyPr rtlCol="0" anchor="ctr"/>
            <a:lstStyle/>
            <a:p>
              <a:pPr algn="ctr" defTabSz="358116" eaLnBrk="1" fontAlgn="auto" hangingPunct="1">
                <a:lnSpc>
                  <a:spcPct val="120000"/>
                </a:lnSpc>
                <a:spcBef>
                  <a:spcPts val="0"/>
                </a:spcBef>
                <a:spcAft>
                  <a:spcPts val="0"/>
                </a:spcAft>
              </a:pPr>
              <a:r>
                <a:rPr kumimoji="1" lang="zh-CN" altLang="en-US" sz="1253" b="0" dirty="0">
                  <a:solidFill>
                    <a:prstClr val="white"/>
                  </a:solidFill>
                  <a:latin typeface="微软雅黑" panose="020B0503020204020204" pitchFamily="34" charset="-122"/>
                  <a:ea typeface="微软雅黑" panose="020B0503020204020204" pitchFamily="34" charset="-122"/>
                  <a:cs typeface="Microsoft YaHei"/>
                </a:rPr>
                <a:t>云</a:t>
              </a:r>
              <a:r>
                <a:rPr kumimoji="1" lang="en-US" altLang="zh-CN" sz="1253" b="0" dirty="0">
                  <a:solidFill>
                    <a:prstClr val="white"/>
                  </a:solidFill>
                  <a:latin typeface="微软雅黑" panose="020B0503020204020204" pitchFamily="34" charset="-122"/>
                  <a:ea typeface="微软雅黑" panose="020B0503020204020204" pitchFamily="34" charset="-122"/>
                  <a:cs typeface="Microsoft YaHei"/>
                </a:rPr>
                <a:t>+</a:t>
              </a:r>
              <a:r>
                <a:rPr kumimoji="1" lang="zh-CN" altLang="en-US" sz="1253" b="0" dirty="0">
                  <a:solidFill>
                    <a:prstClr val="white"/>
                  </a:solidFill>
                  <a:latin typeface="微软雅黑" panose="020B0503020204020204" pitchFamily="34" charset="-122"/>
                  <a:ea typeface="微软雅黑" panose="020B0503020204020204" pitchFamily="34" charset="-122"/>
                  <a:cs typeface="Microsoft YaHei"/>
                </a:rPr>
                <a:t>端</a:t>
              </a:r>
              <a:r>
                <a:rPr kumimoji="1" lang="en-US" altLang="zh-CN" sz="1253" b="0" dirty="0">
                  <a:solidFill>
                    <a:prstClr val="white"/>
                  </a:solidFill>
                  <a:latin typeface="微软雅黑" panose="020B0503020204020204" pitchFamily="34" charset="-122"/>
                  <a:ea typeface="微软雅黑" panose="020B0503020204020204" pitchFamily="34" charset="-122"/>
                  <a:cs typeface="Microsoft YaHei"/>
                </a:rPr>
                <a:t/>
              </a:r>
              <a:br>
                <a:rPr kumimoji="1" lang="en-US" altLang="zh-CN" sz="1253" b="0" dirty="0">
                  <a:solidFill>
                    <a:prstClr val="white"/>
                  </a:solidFill>
                  <a:latin typeface="微软雅黑" panose="020B0503020204020204" pitchFamily="34" charset="-122"/>
                  <a:ea typeface="微软雅黑" panose="020B0503020204020204" pitchFamily="34" charset="-122"/>
                  <a:cs typeface="Microsoft YaHei"/>
                </a:rPr>
              </a:br>
              <a:r>
                <a:rPr kumimoji="1" lang="zh-CN" altLang="en-US" sz="1253" b="0" dirty="0">
                  <a:solidFill>
                    <a:prstClr val="white"/>
                  </a:solidFill>
                  <a:latin typeface="微软雅黑" panose="020B0503020204020204" pitchFamily="34" charset="-122"/>
                  <a:ea typeface="微软雅黑" panose="020B0503020204020204" pitchFamily="34" charset="-122"/>
                  <a:cs typeface="Microsoft YaHei"/>
                </a:rPr>
                <a:t>融合</a:t>
              </a:r>
              <a:endParaRPr lang="zh-CN" altLang="en-US" sz="1410" b="0" dirty="0">
                <a:solidFill>
                  <a:prstClr val="white"/>
                </a:solidFill>
                <a:latin typeface="微软雅黑" pitchFamily="34" charset="-122"/>
                <a:ea typeface="微软雅黑" pitchFamily="34" charset="-122"/>
              </a:endParaRPr>
            </a:p>
          </p:txBody>
        </p:sp>
        <p:sp>
          <p:nvSpPr>
            <p:cNvPr id="107" name="矩形 106"/>
            <p:cNvSpPr/>
            <p:nvPr/>
          </p:nvSpPr>
          <p:spPr>
            <a:xfrm>
              <a:off x="3602194" y="3261685"/>
              <a:ext cx="1002645" cy="276991"/>
            </a:xfrm>
            <a:prstGeom prst="rect">
              <a:avLst/>
            </a:prstGeom>
            <a:solidFill>
              <a:srgbClr val="7030A0">
                <a:alpha val="20000"/>
              </a:srgbClr>
            </a:solidFill>
            <a:ln w="12700" cap="flat" cmpd="sng" algn="ctr">
              <a:solidFill>
                <a:srgbClr val="7030A0"/>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2014-05</a:t>
              </a:r>
              <a:endParaRPr lang="zh-CN" altLang="en-US" sz="1097" b="0" kern="0" dirty="0">
                <a:solidFill>
                  <a:prstClr val="white"/>
                </a:solidFill>
                <a:latin typeface="微软雅黑" pitchFamily="34" charset="-122"/>
                <a:ea typeface="微软雅黑" pitchFamily="34" charset="-122"/>
              </a:endParaRPr>
            </a:p>
          </p:txBody>
        </p:sp>
      </p:grpSp>
      <p:grpSp>
        <p:nvGrpSpPr>
          <p:cNvPr id="108" name="组合 94"/>
          <p:cNvGrpSpPr/>
          <p:nvPr/>
        </p:nvGrpSpPr>
        <p:grpSpPr>
          <a:xfrm>
            <a:off x="3684033" y="4983009"/>
            <a:ext cx="785405" cy="813231"/>
            <a:chOff x="2535956" y="2500509"/>
            <a:chExt cx="1002645" cy="1038167"/>
          </a:xfrm>
        </p:grpSpPr>
        <p:sp>
          <p:nvSpPr>
            <p:cNvPr id="109" name="矩形 108"/>
            <p:cNvSpPr/>
            <p:nvPr/>
          </p:nvSpPr>
          <p:spPr>
            <a:xfrm>
              <a:off x="2535956" y="2500509"/>
              <a:ext cx="1002645" cy="701169"/>
            </a:xfrm>
            <a:prstGeom prst="rect">
              <a:avLst/>
            </a:prstGeom>
            <a:solidFill>
              <a:srgbClr val="0070C0"/>
            </a:solidFill>
            <a:ln w="12700" cap="flat" cmpd="sng" algn="ctr">
              <a:noFill/>
              <a:prstDash val="solid"/>
              <a:miter lim="800000"/>
            </a:ln>
            <a:effectLst/>
          </p:spPr>
          <p:txBody>
            <a:bodyPr rtlCol="0" anchor="ctr"/>
            <a:lstStyle/>
            <a:p>
              <a:pPr algn="ctr" defTabSz="358116" eaLnBrk="1" fontAlgn="auto" hangingPunct="1">
                <a:spcBef>
                  <a:spcPts val="0"/>
                </a:spcBef>
                <a:spcAft>
                  <a:spcPts val="0"/>
                </a:spcAft>
                <a:defRPr/>
              </a:pPr>
              <a:r>
                <a:rPr lang="zh-CN" altLang="en-US" sz="1253" b="0" dirty="0">
                  <a:solidFill>
                    <a:prstClr val="white"/>
                  </a:solidFill>
                  <a:latin typeface="微软雅黑" pitchFamily="34" charset="-122"/>
                  <a:ea typeface="微软雅黑" pitchFamily="34" charset="-122"/>
                </a:rPr>
                <a:t>命令词</a:t>
              </a:r>
              <a:r>
                <a:rPr lang="en-US" altLang="zh-CN" sz="1253" b="0" dirty="0">
                  <a:solidFill>
                    <a:prstClr val="white"/>
                  </a:solidFill>
                  <a:latin typeface="微软雅黑" pitchFamily="34" charset="-122"/>
                  <a:ea typeface="微软雅黑" pitchFamily="34" charset="-122"/>
                </a:rPr>
                <a:t/>
              </a:r>
              <a:br>
                <a:rPr lang="en-US" altLang="zh-CN" sz="1253" b="0" dirty="0">
                  <a:solidFill>
                    <a:prstClr val="white"/>
                  </a:solidFill>
                  <a:latin typeface="微软雅黑" pitchFamily="34" charset="-122"/>
                  <a:ea typeface="微软雅黑" pitchFamily="34" charset="-122"/>
                </a:rPr>
              </a:br>
              <a:r>
                <a:rPr lang="zh-CN" altLang="en-US" sz="1253" b="0" dirty="0">
                  <a:solidFill>
                    <a:prstClr val="white"/>
                  </a:solidFill>
                  <a:latin typeface="微软雅黑" pitchFamily="34" charset="-122"/>
                  <a:ea typeface="微软雅黑" pitchFamily="34" charset="-122"/>
                </a:rPr>
                <a:t>识别</a:t>
              </a:r>
            </a:p>
          </p:txBody>
        </p:sp>
        <p:sp>
          <p:nvSpPr>
            <p:cNvPr id="110" name="矩形 109"/>
            <p:cNvSpPr/>
            <p:nvPr/>
          </p:nvSpPr>
          <p:spPr>
            <a:xfrm>
              <a:off x="2535956" y="3261685"/>
              <a:ext cx="1002645" cy="276991"/>
            </a:xfrm>
            <a:prstGeom prst="rect">
              <a:avLst/>
            </a:prstGeom>
            <a:solidFill>
              <a:srgbClr val="0070C0">
                <a:alpha val="20000"/>
              </a:srgbClr>
            </a:solidFill>
            <a:ln w="12700" cap="flat" cmpd="sng" algn="ctr">
              <a:solidFill>
                <a:srgbClr val="0070C0"/>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2011-05</a:t>
              </a:r>
              <a:endParaRPr lang="zh-CN" altLang="en-US" sz="1097" b="0" kern="0" dirty="0">
                <a:solidFill>
                  <a:prstClr val="white"/>
                </a:solidFill>
                <a:latin typeface="微软雅黑" pitchFamily="34" charset="-122"/>
                <a:ea typeface="微软雅黑" pitchFamily="34" charset="-122"/>
              </a:endParaRPr>
            </a:p>
          </p:txBody>
        </p:sp>
      </p:grpSp>
      <p:grpSp>
        <p:nvGrpSpPr>
          <p:cNvPr id="111" name="组合 97"/>
          <p:cNvGrpSpPr/>
          <p:nvPr/>
        </p:nvGrpSpPr>
        <p:grpSpPr>
          <a:xfrm>
            <a:off x="4549098" y="4983009"/>
            <a:ext cx="785405" cy="813231"/>
            <a:chOff x="3602194" y="2500509"/>
            <a:chExt cx="1002645" cy="1038167"/>
          </a:xfrm>
        </p:grpSpPr>
        <p:sp>
          <p:nvSpPr>
            <p:cNvPr id="112" name="矩形 111"/>
            <p:cNvSpPr/>
            <p:nvPr/>
          </p:nvSpPr>
          <p:spPr>
            <a:xfrm>
              <a:off x="3602194" y="2500509"/>
              <a:ext cx="1002645" cy="701169"/>
            </a:xfrm>
            <a:prstGeom prst="rect">
              <a:avLst/>
            </a:prstGeom>
            <a:solidFill>
              <a:srgbClr val="7030A0"/>
            </a:solidFill>
            <a:ln w="12700" cap="flat" cmpd="sng" algn="ctr">
              <a:noFill/>
              <a:prstDash val="solid"/>
              <a:miter lim="800000"/>
            </a:ln>
            <a:effectLst/>
          </p:spPr>
          <p:txBody>
            <a:bodyPr rtlCol="0" anchor="ctr"/>
            <a:lstStyle/>
            <a:p>
              <a:pPr algn="ctr" defTabSz="358116" eaLnBrk="1" fontAlgn="auto" hangingPunct="1">
                <a:lnSpc>
                  <a:spcPct val="120000"/>
                </a:lnSpc>
                <a:spcBef>
                  <a:spcPts val="0"/>
                </a:spcBef>
                <a:spcAft>
                  <a:spcPts val="0"/>
                </a:spcAft>
              </a:pPr>
              <a:endParaRPr kumimoji="1" lang="en-US" altLang="zh-CN" sz="1253" b="0" dirty="0">
                <a:solidFill>
                  <a:prstClr val="white"/>
                </a:solidFill>
                <a:latin typeface="微软雅黑" panose="020B0503020204020204" pitchFamily="34" charset="-122"/>
                <a:ea typeface="微软雅黑" panose="020B0503020204020204" pitchFamily="34" charset="-122"/>
                <a:cs typeface="Microsoft YaHei"/>
              </a:endParaRPr>
            </a:p>
            <a:p>
              <a:pPr algn="ctr" defTabSz="358116" eaLnBrk="1" fontAlgn="auto" hangingPunct="1">
                <a:lnSpc>
                  <a:spcPct val="120000"/>
                </a:lnSpc>
                <a:spcBef>
                  <a:spcPts val="0"/>
                </a:spcBef>
                <a:spcAft>
                  <a:spcPts val="0"/>
                </a:spcAft>
              </a:pPr>
              <a:r>
                <a:rPr kumimoji="1" lang="zh-CN" altLang="en-US" sz="1253" b="0" dirty="0">
                  <a:solidFill>
                    <a:prstClr val="white"/>
                  </a:solidFill>
                  <a:latin typeface="微软雅黑" panose="020B0503020204020204" pitchFamily="34" charset="-122"/>
                  <a:ea typeface="微软雅黑" panose="020B0503020204020204" pitchFamily="34" charset="-122"/>
                  <a:cs typeface="Microsoft YaHei"/>
                </a:rPr>
                <a:t>个性化</a:t>
              </a:r>
              <a:r>
                <a:rPr kumimoji="1" lang="en-US" altLang="zh-CN" sz="1253" b="0" dirty="0">
                  <a:solidFill>
                    <a:prstClr val="white"/>
                  </a:solidFill>
                  <a:latin typeface="微软雅黑" panose="020B0503020204020204" pitchFamily="34" charset="-122"/>
                  <a:ea typeface="微软雅黑" panose="020B0503020204020204" pitchFamily="34" charset="-122"/>
                  <a:cs typeface="Microsoft YaHei"/>
                </a:rPr>
                <a:t/>
              </a:r>
              <a:br>
                <a:rPr kumimoji="1" lang="en-US" altLang="zh-CN" sz="1253" b="0" dirty="0">
                  <a:solidFill>
                    <a:prstClr val="white"/>
                  </a:solidFill>
                  <a:latin typeface="微软雅黑" panose="020B0503020204020204" pitchFamily="34" charset="-122"/>
                  <a:ea typeface="微软雅黑" panose="020B0503020204020204" pitchFamily="34" charset="-122"/>
                  <a:cs typeface="Microsoft YaHei"/>
                </a:rPr>
              </a:br>
              <a:r>
                <a:rPr kumimoji="1" lang="zh-CN" altLang="en-US" sz="1253" b="0" dirty="0">
                  <a:solidFill>
                    <a:prstClr val="white"/>
                  </a:solidFill>
                  <a:latin typeface="微软雅黑" panose="020B0503020204020204" pitchFamily="34" charset="-122"/>
                  <a:ea typeface="微软雅黑" panose="020B0503020204020204" pitchFamily="34" charset="-122"/>
                  <a:cs typeface="Microsoft YaHei"/>
                </a:rPr>
                <a:t>语音</a:t>
              </a:r>
            </a:p>
            <a:p>
              <a:pPr algn="ctr" defTabSz="358116" eaLnBrk="1" fontAlgn="auto" hangingPunct="1">
                <a:lnSpc>
                  <a:spcPct val="120000"/>
                </a:lnSpc>
                <a:spcBef>
                  <a:spcPts val="0"/>
                </a:spcBef>
                <a:spcAft>
                  <a:spcPts val="0"/>
                </a:spcAft>
              </a:pPr>
              <a:endParaRPr lang="zh-CN" altLang="en-US" sz="1410" b="0" dirty="0">
                <a:solidFill>
                  <a:prstClr val="white"/>
                </a:solidFill>
                <a:latin typeface="微软雅黑" pitchFamily="34" charset="-122"/>
                <a:ea typeface="微软雅黑" pitchFamily="34" charset="-122"/>
              </a:endParaRPr>
            </a:p>
          </p:txBody>
        </p:sp>
        <p:sp>
          <p:nvSpPr>
            <p:cNvPr id="113" name="矩形 112"/>
            <p:cNvSpPr/>
            <p:nvPr/>
          </p:nvSpPr>
          <p:spPr>
            <a:xfrm>
              <a:off x="3602194" y="3261685"/>
              <a:ext cx="1002645" cy="276991"/>
            </a:xfrm>
            <a:prstGeom prst="rect">
              <a:avLst/>
            </a:prstGeom>
            <a:solidFill>
              <a:srgbClr val="7030A0">
                <a:alpha val="20000"/>
              </a:srgbClr>
            </a:solidFill>
            <a:ln w="12700" cap="flat" cmpd="sng" algn="ctr">
              <a:solidFill>
                <a:srgbClr val="7030A0"/>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2012-01</a:t>
              </a:r>
              <a:endParaRPr lang="zh-CN" altLang="en-US" sz="1097" b="0" kern="0" dirty="0">
                <a:solidFill>
                  <a:prstClr val="white"/>
                </a:solidFill>
                <a:latin typeface="微软雅黑" pitchFamily="34" charset="-122"/>
                <a:ea typeface="微软雅黑" pitchFamily="34" charset="-122"/>
              </a:endParaRPr>
            </a:p>
          </p:txBody>
        </p:sp>
      </p:grpSp>
      <p:sp>
        <p:nvSpPr>
          <p:cNvPr id="114" name="矩形 113"/>
          <p:cNvSpPr/>
          <p:nvPr/>
        </p:nvSpPr>
        <p:spPr>
          <a:xfrm>
            <a:off x="8581083" y="2616325"/>
            <a:ext cx="2556189" cy="795602"/>
          </a:xfrm>
          <a:prstGeom prst="rect">
            <a:avLst/>
          </a:prstGeom>
          <a:noFill/>
        </p:spPr>
        <p:txBody>
          <a:bodyPr wrap="square" lIns="71628" tIns="35814" rIns="71628" bIns="35814">
            <a:spAutoFit/>
          </a:bodyPr>
          <a:lstStyle/>
          <a:p>
            <a:pPr algn="ctr" eaLnBrk="1" hangingPunct="1"/>
            <a:r>
              <a:rPr lang="en-US" altLang="zh-CN" sz="4700" b="0" cap="all" dirty="0" smtClean="0">
                <a:ln w="9000" cmpd="sng">
                  <a:solidFill>
                    <a:srgbClr val="7030A0"/>
                  </a:solidFill>
                  <a:prstDash val="solid"/>
                </a:ln>
                <a:solidFill>
                  <a:srgbClr val="F757B2"/>
                </a:solidFill>
                <a:effectLst>
                  <a:reflection blurRad="12700" stA="28000" endPos="45000" dist="1000" dir="5400000" sy="-100000" algn="bl" rotWithShape="0"/>
                </a:effectLst>
                <a:latin typeface="Broadway" pitchFamily="82" charset="0"/>
                <a:ea typeface="华文细黑" pitchFamily="2" charset="-122"/>
              </a:rPr>
              <a:t>18</a:t>
            </a:r>
            <a:r>
              <a:rPr lang="zh-CN" altLang="en-US" sz="4700" b="0" cap="all" dirty="0" smtClean="0">
                <a:ln w="9000" cmpd="sng">
                  <a:solidFill>
                    <a:srgbClr val="7030A0"/>
                  </a:solidFill>
                  <a:prstDash val="solid"/>
                </a:ln>
                <a:solidFill>
                  <a:srgbClr val="F757B2"/>
                </a:solidFill>
                <a:effectLst>
                  <a:reflection blurRad="12700" stA="28000" endPos="45000" dist="1000" dir="5400000" sy="-100000" algn="bl" rotWithShape="0"/>
                </a:effectLst>
                <a:latin typeface="Broadway" pitchFamily="82" charset="0"/>
                <a:ea typeface="华文细黑" pitchFamily="2" charset="-122"/>
              </a:rPr>
              <a:t>万</a:t>
            </a:r>
            <a:endParaRPr lang="zh-CN" altLang="en-US" sz="4700" b="0" cap="all" dirty="0">
              <a:ln w="9000" cmpd="sng">
                <a:solidFill>
                  <a:srgbClr val="7030A0"/>
                </a:solidFill>
                <a:prstDash val="solid"/>
              </a:ln>
              <a:solidFill>
                <a:srgbClr val="F757B2"/>
              </a:solidFill>
              <a:effectLst>
                <a:reflection blurRad="12700" stA="28000" endPos="45000" dist="1000" dir="5400000" sy="-100000" algn="bl" rotWithShape="0"/>
              </a:effectLst>
              <a:latin typeface="Broadway" pitchFamily="82" charset="0"/>
              <a:ea typeface="华文细黑" pitchFamily="2" charset="-122"/>
            </a:endParaRPr>
          </a:p>
        </p:txBody>
      </p:sp>
      <p:sp>
        <p:nvSpPr>
          <p:cNvPr id="115" name="矩形 114"/>
          <p:cNvSpPr/>
          <p:nvPr/>
        </p:nvSpPr>
        <p:spPr>
          <a:xfrm>
            <a:off x="8656554" y="3882627"/>
            <a:ext cx="2556189" cy="795602"/>
          </a:xfrm>
          <a:prstGeom prst="rect">
            <a:avLst/>
          </a:prstGeom>
          <a:noFill/>
        </p:spPr>
        <p:txBody>
          <a:bodyPr wrap="square" lIns="71628" tIns="35814" rIns="71628" bIns="35814">
            <a:spAutoFit/>
          </a:bodyPr>
          <a:lstStyle/>
          <a:p>
            <a:pPr algn="ctr" eaLnBrk="1" hangingPunct="1"/>
            <a:r>
              <a:rPr lang="en-US" altLang="zh-CN" sz="4700" b="0" cap="all" dirty="0">
                <a:ln w="9000" cmpd="sng">
                  <a:solidFill>
                    <a:srgbClr val="7030A0"/>
                  </a:solidFill>
                  <a:prstDash val="solid"/>
                </a:ln>
                <a:solidFill>
                  <a:srgbClr val="F757B2"/>
                </a:solidFill>
                <a:effectLst>
                  <a:reflection blurRad="12700" stA="28000" endPos="45000" dist="1000" dir="5400000" sy="-100000" algn="bl" rotWithShape="0"/>
                </a:effectLst>
                <a:latin typeface="Broadway" pitchFamily="82" charset="0"/>
                <a:ea typeface="华文细黑" pitchFamily="2" charset="-122"/>
              </a:rPr>
              <a:t>8</a:t>
            </a:r>
            <a:r>
              <a:rPr lang="zh-CN" altLang="en-US" sz="4700" b="0" cap="all" dirty="0">
                <a:ln w="9000" cmpd="sng">
                  <a:solidFill>
                    <a:srgbClr val="7030A0"/>
                  </a:solidFill>
                  <a:prstDash val="solid"/>
                </a:ln>
                <a:solidFill>
                  <a:srgbClr val="F757B2"/>
                </a:solidFill>
                <a:effectLst>
                  <a:reflection blurRad="12700" stA="28000" endPos="45000" dist="1000" dir="5400000" sy="-100000" algn="bl" rotWithShape="0"/>
                </a:effectLst>
                <a:latin typeface="Broadway" pitchFamily="82" charset="0"/>
                <a:ea typeface="华文细黑" pitchFamily="2" charset="-122"/>
              </a:rPr>
              <a:t>亿</a:t>
            </a:r>
          </a:p>
        </p:txBody>
      </p:sp>
      <p:sp>
        <p:nvSpPr>
          <p:cNvPr id="116" name="矩形 115"/>
          <p:cNvSpPr/>
          <p:nvPr/>
        </p:nvSpPr>
        <p:spPr>
          <a:xfrm>
            <a:off x="8641705" y="3628756"/>
            <a:ext cx="1931235" cy="361637"/>
          </a:xfrm>
          <a:prstGeom prst="rect">
            <a:avLst/>
          </a:prstGeom>
          <a:noFill/>
          <a:ln>
            <a:noFill/>
          </a:ln>
        </p:spPr>
        <p:txBody>
          <a:bodyPr wrap="square" lIns="71628" tIns="35814" rIns="71628" bIns="35814">
            <a:spAutoFit/>
          </a:bodyPr>
          <a:lstStyle/>
          <a:p>
            <a:pPr eaLnBrk="1" hangingPunct="1"/>
            <a:r>
              <a:rPr lang="zh-CN" altLang="en-US" sz="1880" b="0" cap="all" dirty="0">
                <a:ln w="9000" cmpd="sng">
                  <a:solidFill>
                    <a:srgbClr val="0070C0"/>
                  </a:solidFill>
                  <a:prstDash val="solid"/>
                </a:ln>
                <a:solidFill>
                  <a:srgbClr val="00B0F0"/>
                </a:solidFill>
                <a:effectLst>
                  <a:reflection blurRad="12700" stA="28000" endPos="45000" dist="1000" dir="5400000" sy="-100000" algn="bl" rotWithShape="0"/>
                </a:effectLst>
                <a:latin typeface="微软雅黑" pitchFamily="34" charset="-122"/>
                <a:ea typeface="微软雅黑" pitchFamily="34" charset="-122"/>
              </a:rPr>
              <a:t>终端活跃用户数</a:t>
            </a:r>
            <a:endParaRPr lang="zh-CN" altLang="en-US" sz="1880" b="0" cap="all" dirty="0">
              <a:ln w="9000" cmpd="sng">
                <a:solidFill>
                  <a:srgbClr val="0070C0"/>
                </a:solidFill>
                <a:prstDash val="solid"/>
              </a:ln>
              <a:solidFill>
                <a:srgbClr val="00B0F0"/>
              </a:solidFill>
              <a:effectLst>
                <a:reflection blurRad="12700" stA="28000" endPos="45000" dist="1000" dir="5400000" sy="-100000" algn="bl" rotWithShape="0"/>
              </a:effectLst>
              <a:latin typeface="Arial" pitchFamily="34" charset="0"/>
            </a:endParaRPr>
          </a:p>
        </p:txBody>
      </p:sp>
      <p:sp>
        <p:nvSpPr>
          <p:cNvPr id="117" name="矩形 116"/>
          <p:cNvSpPr/>
          <p:nvPr/>
        </p:nvSpPr>
        <p:spPr>
          <a:xfrm>
            <a:off x="8588647" y="2316212"/>
            <a:ext cx="1591205" cy="361637"/>
          </a:xfrm>
          <a:prstGeom prst="rect">
            <a:avLst/>
          </a:prstGeom>
          <a:noFill/>
          <a:ln>
            <a:noFill/>
          </a:ln>
        </p:spPr>
        <p:txBody>
          <a:bodyPr wrap="square" lIns="71628" tIns="35814" rIns="71628" bIns="35814">
            <a:spAutoFit/>
          </a:bodyPr>
          <a:lstStyle/>
          <a:p>
            <a:pPr eaLnBrk="1" hangingPunct="1"/>
            <a:r>
              <a:rPr lang="zh-CN" altLang="en-US" sz="1880" b="0" cap="all" dirty="0">
                <a:ln w="9000" cmpd="sng">
                  <a:solidFill>
                    <a:srgbClr val="0070C0"/>
                  </a:solidFill>
                  <a:prstDash val="solid"/>
                </a:ln>
                <a:solidFill>
                  <a:srgbClr val="00B0F0"/>
                </a:solidFill>
                <a:effectLst>
                  <a:reflection blurRad="12700" stA="28000" endPos="45000" dist="1000" dir="5400000" sy="-100000" algn="bl" rotWithShape="0"/>
                </a:effectLst>
                <a:latin typeface="微软雅黑" pitchFamily="34" charset="-122"/>
                <a:ea typeface="微软雅黑" pitchFamily="34" charset="-122"/>
              </a:rPr>
              <a:t>语音云应用数</a:t>
            </a:r>
            <a:endParaRPr lang="zh-CN" altLang="en-US" sz="1880" b="0" cap="all" dirty="0">
              <a:ln w="9000" cmpd="sng">
                <a:solidFill>
                  <a:srgbClr val="0070C0"/>
                </a:solidFill>
                <a:prstDash val="solid"/>
              </a:ln>
              <a:solidFill>
                <a:srgbClr val="00B0F0"/>
              </a:solidFill>
              <a:effectLst>
                <a:reflection blurRad="12700" stA="28000" endPos="45000" dist="1000" dir="5400000" sy="-100000" algn="bl" rotWithShape="0"/>
              </a:effectLst>
              <a:latin typeface="Arial" pitchFamily="34" charset="0"/>
            </a:endParaRPr>
          </a:p>
        </p:txBody>
      </p:sp>
      <p:grpSp>
        <p:nvGrpSpPr>
          <p:cNvPr id="118" name="组合 117"/>
          <p:cNvGrpSpPr/>
          <p:nvPr/>
        </p:nvGrpSpPr>
        <p:grpSpPr>
          <a:xfrm>
            <a:off x="4527210" y="2068174"/>
            <a:ext cx="785405" cy="813231"/>
            <a:chOff x="4688606" y="1243209"/>
            <a:chExt cx="1002645" cy="1038167"/>
          </a:xfrm>
        </p:grpSpPr>
        <p:sp>
          <p:nvSpPr>
            <p:cNvPr id="119" name="矩形 118"/>
            <p:cNvSpPr/>
            <p:nvPr/>
          </p:nvSpPr>
          <p:spPr>
            <a:xfrm>
              <a:off x="4688606" y="1243209"/>
              <a:ext cx="1002645" cy="701169"/>
            </a:xfrm>
            <a:prstGeom prst="rect">
              <a:avLst/>
            </a:prstGeom>
            <a:solidFill>
              <a:schemeClr val="accent4">
                <a:lumMod val="75000"/>
              </a:schemeClr>
            </a:solidFill>
            <a:ln w="12700" cap="flat" cmpd="sng" algn="ctr">
              <a:noFill/>
              <a:prstDash val="solid"/>
              <a:miter lim="800000"/>
            </a:ln>
            <a:effectLst/>
          </p:spPr>
          <p:txBody>
            <a:bodyPr rtlCol="0" anchor="ctr"/>
            <a:lstStyle/>
            <a:p>
              <a:pPr algn="ctr" defTabSz="358116" eaLnBrk="1" fontAlgn="auto" hangingPunct="1">
                <a:spcBef>
                  <a:spcPts val="0"/>
                </a:spcBef>
                <a:spcAft>
                  <a:spcPts val="0"/>
                </a:spcAft>
                <a:defRPr/>
              </a:pPr>
              <a:r>
                <a:rPr lang="zh-CN" altLang="en-US" sz="1253" b="0" dirty="0">
                  <a:solidFill>
                    <a:prstClr val="white"/>
                  </a:solidFill>
                  <a:latin typeface="微软雅黑" pitchFamily="34" charset="-122"/>
                  <a:ea typeface="微软雅黑" pitchFamily="34" charset="-122"/>
                </a:rPr>
                <a:t>麦克风</a:t>
              </a:r>
              <a:endParaRPr lang="en-US" altLang="zh-CN" sz="1253" b="0" dirty="0">
                <a:solidFill>
                  <a:prstClr val="white"/>
                </a:solidFill>
                <a:latin typeface="微软雅黑" pitchFamily="34" charset="-122"/>
                <a:ea typeface="微软雅黑" pitchFamily="34" charset="-122"/>
              </a:endParaRPr>
            </a:p>
            <a:p>
              <a:pPr algn="ctr" defTabSz="358116" eaLnBrk="1" fontAlgn="auto" hangingPunct="1">
                <a:spcBef>
                  <a:spcPts val="0"/>
                </a:spcBef>
                <a:spcAft>
                  <a:spcPts val="0"/>
                </a:spcAft>
                <a:defRPr/>
              </a:pPr>
              <a:r>
                <a:rPr lang="zh-CN" altLang="en-US" sz="1253" b="0" dirty="0">
                  <a:solidFill>
                    <a:prstClr val="white"/>
                  </a:solidFill>
                  <a:latin typeface="微软雅黑" pitchFamily="34" charset="-122"/>
                  <a:ea typeface="微软雅黑" pitchFamily="34" charset="-122"/>
                </a:rPr>
                <a:t>阵列</a:t>
              </a:r>
            </a:p>
          </p:txBody>
        </p:sp>
        <p:sp>
          <p:nvSpPr>
            <p:cNvPr id="120" name="矩形 119"/>
            <p:cNvSpPr/>
            <p:nvPr/>
          </p:nvSpPr>
          <p:spPr>
            <a:xfrm>
              <a:off x="4688606" y="2004385"/>
              <a:ext cx="1002645" cy="276991"/>
            </a:xfrm>
            <a:prstGeom prst="rect">
              <a:avLst/>
            </a:prstGeom>
            <a:solidFill>
              <a:srgbClr val="D7184C">
                <a:alpha val="20000"/>
              </a:srgbClr>
            </a:solidFill>
            <a:ln w="12700" cap="flat" cmpd="sng" algn="ctr">
              <a:solidFill>
                <a:schemeClr val="accent4">
                  <a:lumMod val="75000"/>
                </a:schemeClr>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2015-03</a:t>
              </a:r>
              <a:endParaRPr lang="zh-CN" altLang="en-US" sz="1097" b="0" kern="0" dirty="0">
                <a:solidFill>
                  <a:prstClr val="white"/>
                </a:solidFill>
                <a:latin typeface="微软雅黑" pitchFamily="34" charset="-122"/>
                <a:ea typeface="微软雅黑" pitchFamily="34" charset="-122"/>
              </a:endParaRPr>
            </a:p>
          </p:txBody>
        </p:sp>
      </p:grpSp>
      <p:grpSp>
        <p:nvGrpSpPr>
          <p:cNvPr id="121" name="组合 120"/>
          <p:cNvGrpSpPr/>
          <p:nvPr/>
        </p:nvGrpSpPr>
        <p:grpSpPr>
          <a:xfrm>
            <a:off x="5362430" y="2068174"/>
            <a:ext cx="785405" cy="813231"/>
            <a:chOff x="5754844" y="1243209"/>
            <a:chExt cx="1002645" cy="1038167"/>
          </a:xfrm>
        </p:grpSpPr>
        <p:sp>
          <p:nvSpPr>
            <p:cNvPr id="122" name="矩形 121"/>
            <p:cNvSpPr/>
            <p:nvPr/>
          </p:nvSpPr>
          <p:spPr>
            <a:xfrm>
              <a:off x="5754844" y="1243209"/>
              <a:ext cx="1002645" cy="701169"/>
            </a:xfrm>
            <a:prstGeom prst="rect">
              <a:avLst/>
            </a:prstGeom>
            <a:solidFill>
              <a:schemeClr val="accent2">
                <a:lumMod val="60000"/>
                <a:lumOff val="40000"/>
              </a:schemeClr>
            </a:solidFill>
            <a:ln w="12700" cap="flat" cmpd="sng" algn="ctr">
              <a:noFill/>
              <a:prstDash val="solid"/>
              <a:miter lim="800000"/>
            </a:ln>
            <a:effectLst/>
          </p:spPr>
          <p:txBody>
            <a:bodyPr rtlCol="0" anchor="ctr"/>
            <a:lstStyle/>
            <a:p>
              <a:pPr algn="ctr" defTabSz="358116" eaLnBrk="1" fontAlgn="auto" hangingPunct="1">
                <a:lnSpc>
                  <a:spcPct val="120000"/>
                </a:lnSpc>
                <a:spcBef>
                  <a:spcPts val="0"/>
                </a:spcBef>
                <a:spcAft>
                  <a:spcPts val="0"/>
                </a:spcAft>
              </a:pPr>
              <a:endParaRPr kumimoji="1" lang="en-US" altLang="zh-CN" sz="1253" b="0" dirty="0">
                <a:solidFill>
                  <a:prstClr val="white"/>
                </a:solidFill>
                <a:latin typeface="微软雅黑" panose="020B0503020204020204" pitchFamily="34" charset="-122"/>
                <a:ea typeface="微软雅黑" panose="020B0503020204020204" pitchFamily="34" charset="-122"/>
                <a:cs typeface="Microsoft YaHei"/>
              </a:endParaRPr>
            </a:p>
            <a:p>
              <a:pPr algn="ctr" defTabSz="358116" eaLnBrk="1" fontAlgn="auto" hangingPunct="1">
                <a:spcBef>
                  <a:spcPts val="0"/>
                </a:spcBef>
                <a:spcAft>
                  <a:spcPts val="0"/>
                </a:spcAft>
                <a:defRPr/>
              </a:pPr>
              <a:r>
                <a:rPr lang="zh-CN" altLang="en-US" sz="1253" b="0" dirty="0">
                  <a:solidFill>
                    <a:prstClr val="white"/>
                  </a:solidFill>
                  <a:latin typeface="微软雅黑" pitchFamily="34" charset="-122"/>
                  <a:ea typeface="微软雅黑" pitchFamily="34" charset="-122"/>
                </a:rPr>
                <a:t>讯推</a:t>
              </a:r>
            </a:p>
            <a:p>
              <a:pPr algn="ctr" defTabSz="358116" eaLnBrk="1" fontAlgn="auto" hangingPunct="1">
                <a:lnSpc>
                  <a:spcPct val="120000"/>
                </a:lnSpc>
                <a:spcBef>
                  <a:spcPts val="0"/>
                </a:spcBef>
                <a:spcAft>
                  <a:spcPts val="0"/>
                </a:spcAft>
              </a:pPr>
              <a:endParaRPr lang="zh-CN" altLang="en-US" sz="1410" b="0" dirty="0">
                <a:solidFill>
                  <a:prstClr val="white"/>
                </a:solidFill>
                <a:latin typeface="微软雅黑" pitchFamily="34" charset="-122"/>
                <a:ea typeface="微软雅黑" pitchFamily="34" charset="-122"/>
              </a:endParaRPr>
            </a:p>
          </p:txBody>
        </p:sp>
        <p:sp>
          <p:nvSpPr>
            <p:cNvPr id="123" name="矩形 122"/>
            <p:cNvSpPr/>
            <p:nvPr/>
          </p:nvSpPr>
          <p:spPr>
            <a:xfrm>
              <a:off x="5754844" y="2004385"/>
              <a:ext cx="1002645" cy="276991"/>
            </a:xfrm>
            <a:prstGeom prst="rect">
              <a:avLst/>
            </a:prstGeom>
            <a:solidFill>
              <a:srgbClr val="F7981B">
                <a:alpha val="20000"/>
              </a:srgbClr>
            </a:solidFill>
            <a:ln w="12700" cap="flat" cmpd="sng" algn="ctr">
              <a:solidFill>
                <a:schemeClr val="accent2">
                  <a:lumMod val="60000"/>
                  <a:lumOff val="40000"/>
                </a:schemeClr>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2015-07</a:t>
              </a:r>
              <a:endParaRPr lang="zh-CN" altLang="en-US" sz="1097" b="0" kern="0" dirty="0">
                <a:solidFill>
                  <a:prstClr val="white"/>
                </a:solidFill>
                <a:latin typeface="微软雅黑" pitchFamily="34" charset="-122"/>
                <a:ea typeface="微软雅黑" pitchFamily="34" charset="-122"/>
              </a:endParaRPr>
            </a:p>
          </p:txBody>
        </p:sp>
      </p:grpSp>
      <p:grpSp>
        <p:nvGrpSpPr>
          <p:cNvPr id="124" name="组合 123"/>
          <p:cNvGrpSpPr/>
          <p:nvPr/>
        </p:nvGrpSpPr>
        <p:grpSpPr>
          <a:xfrm>
            <a:off x="6196047" y="2068174"/>
            <a:ext cx="785405" cy="813231"/>
            <a:chOff x="6819036" y="1243209"/>
            <a:chExt cx="1002645" cy="1038167"/>
          </a:xfrm>
        </p:grpSpPr>
        <p:sp>
          <p:nvSpPr>
            <p:cNvPr id="125" name="矩形 124"/>
            <p:cNvSpPr/>
            <p:nvPr/>
          </p:nvSpPr>
          <p:spPr>
            <a:xfrm>
              <a:off x="6819036" y="1243209"/>
              <a:ext cx="1002645" cy="701169"/>
            </a:xfrm>
            <a:prstGeom prst="rect">
              <a:avLst/>
            </a:prstGeom>
            <a:solidFill>
              <a:srgbClr val="6BC03A"/>
            </a:solidFill>
            <a:ln w="12700" cap="flat" cmpd="sng" algn="ctr">
              <a:noFill/>
              <a:prstDash val="solid"/>
              <a:miter lim="800000"/>
            </a:ln>
            <a:effectLst/>
          </p:spPr>
          <p:txBody>
            <a:bodyPr rtlCol="0" anchor="ctr"/>
            <a:lstStyle/>
            <a:p>
              <a:pPr algn="ctr" defTabSz="358116" eaLnBrk="1" fontAlgn="auto" hangingPunct="1">
                <a:spcBef>
                  <a:spcPts val="0"/>
                </a:spcBef>
                <a:spcAft>
                  <a:spcPts val="0"/>
                </a:spcAft>
                <a:defRPr/>
              </a:pPr>
              <a:r>
                <a:rPr lang="zh-CN" altLang="en-US" sz="1253" b="0" dirty="0">
                  <a:solidFill>
                    <a:prstClr val="white"/>
                  </a:solidFill>
                  <a:latin typeface="微软雅黑" pitchFamily="34" charset="-122"/>
                  <a:ea typeface="微软雅黑" pitchFamily="34" charset="-122"/>
                </a:rPr>
                <a:t>用户级</a:t>
              </a:r>
              <a:endParaRPr lang="en-US" altLang="zh-CN" sz="1253" b="0" dirty="0">
                <a:solidFill>
                  <a:prstClr val="white"/>
                </a:solidFill>
                <a:latin typeface="微软雅黑" pitchFamily="34" charset="-122"/>
                <a:ea typeface="微软雅黑" pitchFamily="34" charset="-122"/>
              </a:endParaRPr>
            </a:p>
            <a:p>
              <a:pPr algn="ctr" defTabSz="358116" eaLnBrk="1" fontAlgn="auto" hangingPunct="1">
                <a:spcBef>
                  <a:spcPts val="0"/>
                </a:spcBef>
                <a:spcAft>
                  <a:spcPts val="0"/>
                </a:spcAft>
                <a:defRPr/>
              </a:pPr>
              <a:r>
                <a:rPr lang="zh-CN" altLang="en-US" sz="1253" b="0" dirty="0">
                  <a:solidFill>
                    <a:prstClr val="white"/>
                  </a:solidFill>
                  <a:latin typeface="微软雅黑" pitchFamily="34" charset="-122"/>
                  <a:ea typeface="微软雅黑" pitchFamily="34" charset="-122"/>
                </a:rPr>
                <a:t>唤醒</a:t>
              </a:r>
            </a:p>
          </p:txBody>
        </p:sp>
        <p:sp>
          <p:nvSpPr>
            <p:cNvPr id="126" name="矩形 125"/>
            <p:cNvSpPr/>
            <p:nvPr/>
          </p:nvSpPr>
          <p:spPr>
            <a:xfrm>
              <a:off x="6819036" y="2004385"/>
              <a:ext cx="1002645" cy="276991"/>
            </a:xfrm>
            <a:prstGeom prst="rect">
              <a:avLst/>
            </a:prstGeom>
            <a:solidFill>
              <a:srgbClr val="6BC03A">
                <a:alpha val="20000"/>
              </a:srgbClr>
            </a:solidFill>
            <a:ln w="12700" cap="flat" cmpd="sng" algn="ctr">
              <a:solidFill>
                <a:srgbClr val="6BC03A"/>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2015-10</a:t>
              </a:r>
              <a:endParaRPr lang="zh-CN" altLang="en-US" sz="1097" b="0" kern="0" dirty="0">
                <a:solidFill>
                  <a:prstClr val="white"/>
                </a:solidFill>
                <a:latin typeface="微软雅黑" pitchFamily="34" charset="-122"/>
                <a:ea typeface="微软雅黑" pitchFamily="34" charset="-122"/>
              </a:endParaRPr>
            </a:p>
          </p:txBody>
        </p:sp>
      </p:grpSp>
      <p:grpSp>
        <p:nvGrpSpPr>
          <p:cNvPr id="127" name="组合 126"/>
          <p:cNvGrpSpPr/>
          <p:nvPr/>
        </p:nvGrpSpPr>
        <p:grpSpPr>
          <a:xfrm>
            <a:off x="7027619" y="2068174"/>
            <a:ext cx="785405" cy="813231"/>
            <a:chOff x="7880618" y="1243209"/>
            <a:chExt cx="1002645" cy="1038167"/>
          </a:xfrm>
        </p:grpSpPr>
        <p:sp>
          <p:nvSpPr>
            <p:cNvPr id="128" name="矩形 127"/>
            <p:cNvSpPr/>
            <p:nvPr/>
          </p:nvSpPr>
          <p:spPr>
            <a:xfrm>
              <a:off x="7880618" y="1243209"/>
              <a:ext cx="1002645" cy="701169"/>
            </a:xfrm>
            <a:prstGeom prst="rect">
              <a:avLst/>
            </a:prstGeom>
            <a:solidFill>
              <a:srgbClr val="6B24F6"/>
            </a:solidFill>
            <a:ln w="12700" cap="flat" cmpd="sng" algn="ctr">
              <a:noFill/>
              <a:prstDash val="solid"/>
              <a:miter lim="800000"/>
            </a:ln>
            <a:effectLst/>
          </p:spPr>
          <p:txBody>
            <a:bodyPr rtlCol="0" anchor="ctr"/>
            <a:lstStyle/>
            <a:p>
              <a:pPr algn="ctr" defTabSz="358116" eaLnBrk="1" fontAlgn="auto" hangingPunct="1">
                <a:spcBef>
                  <a:spcPts val="0"/>
                </a:spcBef>
                <a:spcAft>
                  <a:spcPts val="0"/>
                </a:spcAft>
                <a:defRPr/>
              </a:pPr>
              <a:r>
                <a:rPr lang="en-US" altLang="zh-CN" sz="1253" b="0" dirty="0">
                  <a:solidFill>
                    <a:prstClr val="white"/>
                  </a:solidFill>
                  <a:latin typeface="微软雅黑" pitchFamily="34" charset="-122"/>
                  <a:ea typeface="微软雅黑" pitchFamily="34" charset="-122"/>
                </a:rPr>
                <a:t>AIUI</a:t>
              </a:r>
              <a:endParaRPr lang="zh-CN" altLang="en-US" sz="1253" b="0" dirty="0">
                <a:solidFill>
                  <a:prstClr val="white"/>
                </a:solidFill>
                <a:latin typeface="微软雅黑" pitchFamily="34" charset="-122"/>
                <a:ea typeface="微软雅黑" pitchFamily="34" charset="-122"/>
              </a:endParaRPr>
            </a:p>
          </p:txBody>
        </p:sp>
        <p:sp>
          <p:nvSpPr>
            <p:cNvPr id="129" name="矩形 128"/>
            <p:cNvSpPr/>
            <p:nvPr/>
          </p:nvSpPr>
          <p:spPr>
            <a:xfrm>
              <a:off x="7880618" y="2004385"/>
              <a:ext cx="1002645" cy="276991"/>
            </a:xfrm>
            <a:prstGeom prst="rect">
              <a:avLst/>
            </a:prstGeom>
            <a:solidFill>
              <a:srgbClr val="6B24F6">
                <a:alpha val="20000"/>
              </a:srgbClr>
            </a:solidFill>
            <a:ln w="12700" cap="flat" cmpd="sng" algn="ctr">
              <a:solidFill>
                <a:srgbClr val="6B24F6"/>
              </a:solidFill>
              <a:prstDash val="solid"/>
              <a:miter lim="800000"/>
            </a:ln>
            <a:effectLst/>
          </p:spPr>
          <p:txBody>
            <a:bodyPr rtlCol="0" anchor="ctr"/>
            <a:lstStyle/>
            <a:p>
              <a:pPr algn="ctr" defTabSz="639418" eaLnBrk="1" fontAlgn="auto" hangingPunct="1">
                <a:spcBef>
                  <a:spcPts val="0"/>
                </a:spcBef>
                <a:spcAft>
                  <a:spcPts val="0"/>
                </a:spcAft>
                <a:defRPr/>
              </a:pPr>
              <a:r>
                <a:rPr lang="en-US" altLang="zh-CN" sz="1097" b="0" kern="0" dirty="0">
                  <a:solidFill>
                    <a:prstClr val="white"/>
                  </a:solidFill>
                  <a:latin typeface="微软雅黑" pitchFamily="34" charset="-122"/>
                  <a:ea typeface="微软雅黑" pitchFamily="34" charset="-122"/>
                </a:rPr>
                <a:t>2015-12</a:t>
              </a:r>
              <a:endParaRPr lang="zh-CN" altLang="en-US" sz="1097" b="0" kern="0" dirty="0">
                <a:solidFill>
                  <a:prstClr val="white"/>
                </a:solidFill>
                <a:latin typeface="微软雅黑" pitchFamily="34" charset="-122"/>
                <a:ea typeface="微软雅黑" pitchFamily="34" charset="-122"/>
              </a:endParaRPr>
            </a:p>
          </p:txBody>
        </p:sp>
      </p:grpSp>
      <p:cxnSp>
        <p:nvCxnSpPr>
          <p:cNvPr id="130" name="直线箭头连接符 32"/>
          <p:cNvCxnSpPr/>
          <p:nvPr/>
        </p:nvCxnSpPr>
        <p:spPr>
          <a:xfrm>
            <a:off x="4501758" y="2952958"/>
            <a:ext cx="3331231" cy="0"/>
          </a:xfrm>
          <a:prstGeom prst="straightConnector1">
            <a:avLst/>
          </a:prstGeom>
          <a:noFill/>
          <a:ln w="25400" cap="flat" cmpd="sng" algn="ctr">
            <a:solidFill>
              <a:sysClr val="window" lastClr="FFFFFF"/>
            </a:solidFill>
            <a:prstDash val="solid"/>
            <a:tailEnd type="arrow"/>
          </a:ln>
          <a:effectLst/>
        </p:spPr>
      </p:cxnSp>
    </p:spTree>
    <p:extLst>
      <p:ext uri="{BB962C8B-B14F-4D97-AF65-F5344CB8AC3E}">
        <p14:creationId xmlns:p14="http://schemas.microsoft.com/office/powerpoint/2010/main" val="341890967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5"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语音合成 </a:t>
            </a:r>
            <a:r>
              <a:rPr lang="en-US" altLang="zh-CN" sz="36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惟妙惟肖</a:t>
            </a:r>
          </a:p>
        </p:txBody>
      </p:sp>
      <p:pic>
        <p:nvPicPr>
          <p:cNvPr id="5" name="Picture 2" descr="http://www.cmpy.cn/Upfiles/news/201252511451035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383" y="1615903"/>
            <a:ext cx="6640594" cy="3426548"/>
          </a:xfrm>
          <a:prstGeom prst="roundRect">
            <a:avLst>
              <a:gd name="adj" fmla="val 0"/>
            </a:avLst>
          </a:prstGeom>
          <a:solidFill>
            <a:srgbClr val="FFFFFF">
              <a:shade val="85000"/>
            </a:srgbClr>
          </a:solidFill>
          <a:ln w="28575">
            <a:noFill/>
          </a:ln>
          <a:effectLst>
            <a:reflection blurRad="12700" stA="38000" endPos="28000" dist="5000" dir="5400000" sy="-100000" algn="bl" rotWithShape="0"/>
          </a:effectLst>
          <a:extLst/>
        </p:spPr>
      </p:pic>
      <p:pic>
        <p:nvPicPr>
          <p:cNvPr id="6" name="李-背景音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3630126" y="4602828"/>
            <a:ext cx="636693" cy="636693"/>
          </a:xfrm>
          <a:prstGeom prst="rect">
            <a:avLst/>
          </a:prstGeom>
        </p:spPr>
      </p:pic>
    </p:spTree>
    <p:extLst>
      <p:ext uri="{BB962C8B-B14F-4D97-AF65-F5344CB8AC3E}">
        <p14:creationId xmlns:p14="http://schemas.microsoft.com/office/powerpoint/2010/main" val="4043204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7"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语音合成 </a:t>
            </a:r>
            <a:r>
              <a:rPr lang="en-US" altLang="zh-CN" sz="36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情感音库</a:t>
            </a:r>
          </a:p>
        </p:txBody>
      </p:sp>
      <p:pic>
        <p:nvPicPr>
          <p:cNvPr id="3" name="图片 2"/>
          <p:cNvPicPr>
            <a:picLocks noChangeAspect="1"/>
          </p:cNvPicPr>
          <p:nvPr/>
        </p:nvPicPr>
        <p:blipFill rotWithShape="1">
          <a:blip r:embed="rId9" cstate="print"/>
          <a:srcRect b="23592"/>
          <a:stretch/>
        </p:blipFill>
        <p:spPr>
          <a:xfrm>
            <a:off x="7640056" y="1917138"/>
            <a:ext cx="3829090" cy="2925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10" cstate="print"/>
          <a:stretch>
            <a:fillRect/>
          </a:stretch>
        </p:blipFill>
        <p:spPr>
          <a:xfrm>
            <a:off x="5108209" y="1911438"/>
            <a:ext cx="2547660" cy="2931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p:cNvPicPr>
            <a:picLocks noChangeAspect="1"/>
          </p:cNvPicPr>
          <p:nvPr/>
        </p:nvPicPr>
        <p:blipFill>
          <a:blip r:embed="rId11" cstate="print"/>
          <a:stretch>
            <a:fillRect/>
          </a:stretch>
        </p:blipFill>
        <p:spPr>
          <a:xfrm>
            <a:off x="1208522" y="1910080"/>
            <a:ext cx="3905956" cy="293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1936347" y="4987436"/>
            <a:ext cx="2747399" cy="397673"/>
          </a:xfrm>
          <a:prstGeom prst="rect">
            <a:avLst/>
          </a:prstGeom>
          <a:noFill/>
        </p:spPr>
        <p:txBody>
          <a:bodyPr wrap="square" rtlCol="0">
            <a:spAutoFit/>
          </a:bodyPr>
          <a:lstStyle/>
          <a:p>
            <a:pPr algn="ctr"/>
            <a:r>
              <a:rPr kumimoji="1" lang="zh-CN" altLang="en-US" sz="1984" dirty="0">
                <a:solidFill>
                  <a:schemeClr val="bg1"/>
                </a:solidFill>
                <a:latin typeface="微软雅黑"/>
                <a:ea typeface="微软雅黑"/>
                <a:cs typeface="微软雅黑"/>
              </a:rPr>
              <a:t>你好可爱呦</a:t>
            </a:r>
          </a:p>
        </p:txBody>
      </p:sp>
      <p:sp>
        <p:nvSpPr>
          <p:cNvPr id="7" name="文本框 6"/>
          <p:cNvSpPr txBox="1"/>
          <p:nvPr/>
        </p:nvSpPr>
        <p:spPr>
          <a:xfrm>
            <a:off x="8488982" y="4987435"/>
            <a:ext cx="2127286" cy="397673"/>
          </a:xfrm>
          <a:prstGeom prst="rect">
            <a:avLst/>
          </a:prstGeom>
          <a:noFill/>
        </p:spPr>
        <p:txBody>
          <a:bodyPr wrap="square" rtlCol="0">
            <a:spAutoFit/>
          </a:bodyPr>
          <a:lstStyle/>
          <a:p>
            <a:pPr algn="ctr"/>
            <a:r>
              <a:rPr kumimoji="1" lang="zh-CN" altLang="en-US" sz="1984" dirty="0">
                <a:solidFill>
                  <a:schemeClr val="bg1"/>
                </a:solidFill>
                <a:latin typeface="微软雅黑"/>
                <a:ea typeface="微软雅黑"/>
                <a:cs typeface="微软雅黑"/>
              </a:rPr>
              <a:t>光棍节怎么过</a:t>
            </a:r>
          </a:p>
        </p:txBody>
      </p:sp>
      <p:sp>
        <p:nvSpPr>
          <p:cNvPr id="8" name="文本框 7"/>
          <p:cNvSpPr txBox="1"/>
          <p:nvPr/>
        </p:nvSpPr>
        <p:spPr>
          <a:xfrm>
            <a:off x="5323370" y="4987436"/>
            <a:ext cx="2117337" cy="397673"/>
          </a:xfrm>
          <a:prstGeom prst="rect">
            <a:avLst/>
          </a:prstGeom>
          <a:noFill/>
        </p:spPr>
        <p:txBody>
          <a:bodyPr wrap="square" rtlCol="0">
            <a:spAutoFit/>
          </a:bodyPr>
          <a:lstStyle/>
          <a:p>
            <a:pPr algn="ctr"/>
            <a:r>
              <a:rPr kumimoji="1" lang="zh-CN" altLang="en-US" sz="1984" dirty="0">
                <a:solidFill>
                  <a:schemeClr val="bg1"/>
                </a:solidFill>
                <a:latin typeface="微软雅黑"/>
                <a:ea typeface="微软雅黑"/>
                <a:cs typeface="微软雅黑"/>
              </a:rPr>
              <a:t>别生气了嘛</a:t>
            </a:r>
          </a:p>
        </p:txBody>
      </p:sp>
      <p:pic>
        <p:nvPicPr>
          <p:cNvPr id="9" name="1_高兴.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cstate="print"/>
          <a:stretch>
            <a:fillRect/>
          </a:stretch>
        </p:blipFill>
        <p:spPr>
          <a:xfrm>
            <a:off x="2785269" y="5398629"/>
            <a:ext cx="848924" cy="848924"/>
          </a:xfrm>
          <a:prstGeom prst="rect">
            <a:avLst/>
          </a:prstGeom>
        </p:spPr>
      </p:pic>
      <p:pic>
        <p:nvPicPr>
          <p:cNvPr id="10" name="2_生气.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cstate="print"/>
          <a:stretch>
            <a:fillRect/>
          </a:stretch>
        </p:blipFill>
        <p:spPr>
          <a:xfrm>
            <a:off x="5980343" y="5385365"/>
            <a:ext cx="848924" cy="848924"/>
          </a:xfrm>
          <a:prstGeom prst="rect">
            <a:avLst/>
          </a:prstGeom>
        </p:spPr>
      </p:pic>
      <p:pic>
        <p:nvPicPr>
          <p:cNvPr id="11" name="3_悲伤.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cstate="print"/>
          <a:stretch>
            <a:fillRect/>
          </a:stretch>
        </p:blipFill>
        <p:spPr>
          <a:xfrm>
            <a:off x="9128159" y="5358836"/>
            <a:ext cx="848924" cy="848924"/>
          </a:xfrm>
          <a:prstGeom prst="rect">
            <a:avLst/>
          </a:prstGeom>
        </p:spPr>
      </p:pic>
    </p:spTree>
    <p:extLst>
      <p:ext uri="{BB962C8B-B14F-4D97-AF65-F5344CB8AC3E}">
        <p14:creationId xmlns:p14="http://schemas.microsoft.com/office/powerpoint/2010/main" val="1203944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84"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3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000" fill="hold"/>
                                        <p:tgtEl>
                                          <p:spTgt spid="9"/>
                                        </p:tgtEl>
                                      </p:cBhvr>
                                    </p:cmd>
                                  </p:childTnLst>
                                </p:cTn>
                              </p:par>
                            </p:childTnLst>
                          </p:cTn>
                        </p:par>
                      </p:childTnLst>
                    </p:cTn>
                  </p:par>
                </p:childTnLst>
              </p:cTn>
              <p:nextCondLst>
                <p:cond evt="onClick" delay="0">
                  <p:tgtEl>
                    <p:spTgt spid="9"/>
                  </p:tgtEl>
                </p:cond>
              </p:nextCondLst>
            </p:seq>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784" fill="hold"/>
                                        <p:tgtEl>
                                          <p:spTgt spid="10"/>
                                        </p:tgtEl>
                                      </p:cBhvr>
                                    </p:cmd>
                                  </p:childTnLst>
                                </p:cTn>
                              </p:par>
                            </p:childTnLst>
                          </p:cTn>
                        </p:par>
                      </p:childTnLst>
                    </p:cTn>
                  </p:par>
                </p:childTnLst>
              </p:cTn>
              <p:nextCondLst>
                <p:cond evt="onClick" delay="0">
                  <p:tgtEl>
                    <p:spTgt spid="10"/>
                  </p:tgtEl>
                </p:cond>
              </p:nextCondLst>
            </p:seq>
            <p:seq concurrent="1" nextAc="seek">
              <p:cTn id="25" restart="whenNotActive" fill="hold" evtFilter="cancelBubble" nodeType="interactiveSeq">
                <p:stCondLst>
                  <p:cond evt="onClick" delay="0">
                    <p:tgtEl>
                      <p:spTgt spid="11"/>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5315" fill="hold"/>
                                        <p:tgtEl>
                                          <p:spTgt spid="11"/>
                                        </p:tgtEl>
                                      </p:cBhvr>
                                    </p:cmd>
                                  </p:childTnLst>
                                </p:cTn>
                              </p:par>
                            </p:childTnLst>
                          </p:cTn>
                        </p:par>
                      </p:childTnLst>
                    </p:cTn>
                  </p:par>
                </p:childTnLst>
              </p:cTn>
              <p:nextCondLst>
                <p:cond evt="onClick" delay="0">
                  <p:tgtEl>
                    <p:spTgt spid="11"/>
                  </p:tgtEl>
                </p:cond>
              </p:nextCondLst>
            </p:seq>
            <p:audio>
              <p:cMediaNode vol="80000" showWhenStopped="0">
                <p:cTn id="30" fill="hold" display="0">
                  <p:stCondLst>
                    <p:cond delay="indefinite"/>
                  </p:stCondLst>
                  <p:endCondLst>
                    <p:cond evt="onStopAudio" delay="0">
                      <p:tgtEl>
                        <p:sldTgt/>
                      </p:tgtEl>
                    </p:cond>
                  </p:endCondLst>
                </p:cTn>
                <p:tgtEl>
                  <p:spTgt spid="9"/>
                </p:tgtEl>
              </p:cMediaNode>
            </p:audio>
            <p:audio>
              <p:cMediaNode vol="80000" showWhenStopped="0">
                <p:cTn id="31" fill="hold" display="0">
                  <p:stCondLst>
                    <p:cond delay="indefinite"/>
                  </p:stCondLst>
                  <p:endCondLst>
                    <p:cond evt="onStopAudio" delay="0">
                      <p:tgtEl>
                        <p:sldTgt/>
                      </p:tgtEl>
                    </p:cond>
                  </p:endCondLst>
                </p:cTn>
                <p:tgtEl>
                  <p:spTgt spid="10"/>
                </p:tgtEl>
              </p:cMediaNode>
            </p:audio>
            <p:audio>
              <p:cMediaNode vol="80000" showWhenStopped="0">
                <p:cTn id="32"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4"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语音识别</a:t>
            </a:r>
          </a:p>
        </p:txBody>
      </p:sp>
      <p:sp>
        <p:nvSpPr>
          <p:cNvPr id="3" name="未知"/>
          <p:cNvSpPr>
            <a:spLocks/>
          </p:cNvSpPr>
          <p:nvPr/>
        </p:nvSpPr>
        <p:spPr bwMode="auto">
          <a:xfrm rot="-708394">
            <a:off x="2729128" y="1629297"/>
            <a:ext cx="6165850" cy="4814888"/>
          </a:xfrm>
          <a:custGeom>
            <a:avLst/>
            <a:gdLst>
              <a:gd name="T0" fmla="*/ 0 w 3811"/>
              <a:gd name="T1" fmla="*/ 2147483647 h 2767"/>
              <a:gd name="T2" fmla="*/ 2147483647 w 3811"/>
              <a:gd name="T3" fmla="*/ 2147483647 h 2767"/>
              <a:gd name="T4" fmla="*/ 2147483647 w 3811"/>
              <a:gd name="T5" fmla="*/ 2147483647 h 2767"/>
              <a:gd name="T6" fmla="*/ 2147483647 w 3811"/>
              <a:gd name="T7" fmla="*/ 2147483647 h 2767"/>
              <a:gd name="T8" fmla="*/ 2147483647 w 3811"/>
              <a:gd name="T9" fmla="*/ 2147483647 h 2767"/>
              <a:gd name="T10" fmla="*/ 2147483647 w 3811"/>
              <a:gd name="T11" fmla="*/ 2147483647 h 2767"/>
              <a:gd name="T12" fmla="*/ 2147483647 w 3811"/>
              <a:gd name="T13" fmla="*/ 2147483647 h 2767"/>
              <a:gd name="T14" fmla="*/ 2147483647 w 3811"/>
              <a:gd name="T15" fmla="*/ 2147483647 h 2767"/>
              <a:gd name="T16" fmla="*/ 2147483647 w 3811"/>
              <a:gd name="T17" fmla="*/ 2147483647 h 2767"/>
              <a:gd name="T18" fmla="*/ 2147483647 w 3811"/>
              <a:gd name="T19" fmla="*/ 2147483647 h 2767"/>
              <a:gd name="T20" fmla="*/ 2147483647 w 3811"/>
              <a:gd name="T21" fmla="*/ 2147483647 h 2767"/>
              <a:gd name="T22" fmla="*/ 2147483647 w 3811"/>
              <a:gd name="T23" fmla="*/ 2147483647 h 2767"/>
              <a:gd name="T24" fmla="*/ 0 w 3811"/>
              <a:gd name="T25" fmla="*/ 2147483647 h 27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11"/>
              <a:gd name="T40" fmla="*/ 0 h 2767"/>
              <a:gd name="T41" fmla="*/ 3811 w 3811"/>
              <a:gd name="T42" fmla="*/ 2767 h 27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11" h="2767">
                <a:moveTo>
                  <a:pt x="0" y="2767"/>
                </a:moveTo>
                <a:cubicBezTo>
                  <a:pt x="54" y="2517"/>
                  <a:pt x="175" y="2261"/>
                  <a:pt x="390" y="1952"/>
                </a:cubicBezTo>
                <a:cubicBezTo>
                  <a:pt x="604" y="1643"/>
                  <a:pt x="958" y="1346"/>
                  <a:pt x="1301" y="1125"/>
                </a:cubicBezTo>
                <a:cubicBezTo>
                  <a:pt x="1645" y="904"/>
                  <a:pt x="2002" y="726"/>
                  <a:pt x="2327" y="600"/>
                </a:cubicBezTo>
                <a:cubicBezTo>
                  <a:pt x="2652" y="474"/>
                  <a:pt x="2922" y="392"/>
                  <a:pt x="3092" y="338"/>
                </a:cubicBezTo>
                <a:cubicBezTo>
                  <a:pt x="2996" y="0"/>
                  <a:pt x="3098" y="367"/>
                  <a:pt x="2997" y="10"/>
                </a:cubicBezTo>
                <a:cubicBezTo>
                  <a:pt x="3809" y="475"/>
                  <a:pt x="3034" y="29"/>
                  <a:pt x="3811" y="474"/>
                </a:cubicBezTo>
                <a:cubicBezTo>
                  <a:pt x="3347" y="1269"/>
                  <a:pt x="3809" y="473"/>
                  <a:pt x="3349" y="1268"/>
                </a:cubicBezTo>
                <a:cubicBezTo>
                  <a:pt x="3270" y="961"/>
                  <a:pt x="3343" y="1248"/>
                  <a:pt x="3270" y="960"/>
                </a:cubicBezTo>
                <a:cubicBezTo>
                  <a:pt x="3037" y="1002"/>
                  <a:pt x="2839" y="1061"/>
                  <a:pt x="2515" y="1150"/>
                </a:cubicBezTo>
                <a:cubicBezTo>
                  <a:pt x="2191" y="1239"/>
                  <a:pt x="1759" y="1385"/>
                  <a:pt x="1432" y="1547"/>
                </a:cubicBezTo>
                <a:cubicBezTo>
                  <a:pt x="1105" y="1709"/>
                  <a:pt x="788" y="1928"/>
                  <a:pt x="555" y="2124"/>
                </a:cubicBezTo>
                <a:cubicBezTo>
                  <a:pt x="322" y="2320"/>
                  <a:pt x="121" y="2575"/>
                  <a:pt x="0" y="2767"/>
                </a:cubicBezTo>
                <a:close/>
              </a:path>
            </a:pathLst>
          </a:custGeom>
          <a:solidFill>
            <a:schemeClr val="bg2">
              <a:lumMod val="25000"/>
            </a:schemeClr>
          </a:solidFill>
          <a:ln w="9525">
            <a:noFill/>
            <a:round/>
            <a:headEnd/>
            <a:tailEnd/>
          </a:ln>
        </p:spPr>
        <p:txBody>
          <a:bodyPr lIns="95496" tIns="47748" rIns="95496" bIns="47748"/>
          <a:lstStyle/>
          <a:p>
            <a:pPr>
              <a:defRPr/>
            </a:pPr>
            <a:endParaRPr lang="zh-CN" altLang="zh-CN" sz="1253" dirty="0">
              <a:solidFill>
                <a:prstClr val="black"/>
              </a:solidFill>
              <a:latin typeface="微软雅黑" pitchFamily="34" charset="-122"/>
              <a:ea typeface="微软雅黑" pitchFamily="34" charset="-122"/>
            </a:endParaRPr>
          </a:p>
        </p:txBody>
      </p:sp>
      <p:grpSp>
        <p:nvGrpSpPr>
          <p:cNvPr id="4" name="Group 7"/>
          <p:cNvGrpSpPr>
            <a:grpSpLocks noChangeAspect="1"/>
          </p:cNvGrpSpPr>
          <p:nvPr/>
        </p:nvGrpSpPr>
        <p:grpSpPr bwMode="auto">
          <a:xfrm>
            <a:off x="3959293" y="4892553"/>
            <a:ext cx="266526" cy="266981"/>
            <a:chOff x="0" y="0"/>
            <a:chExt cx="567" cy="568"/>
          </a:xfrm>
          <a:solidFill>
            <a:srgbClr val="0070C0"/>
          </a:solidFill>
        </p:grpSpPr>
        <p:sp>
          <p:nvSpPr>
            <p:cNvPr id="5" name="Oval 8"/>
            <p:cNvSpPr>
              <a:spLocks noChangeAspect="1" noChangeArrowheads="1"/>
            </p:cNvSpPr>
            <p:nvPr/>
          </p:nvSpPr>
          <p:spPr bwMode="auto">
            <a:xfrm>
              <a:off x="0" y="0"/>
              <a:ext cx="567" cy="568"/>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sp>
          <p:nvSpPr>
            <p:cNvPr id="6" name="Oval 9"/>
            <p:cNvSpPr>
              <a:spLocks noChangeAspect="1" noChangeArrowheads="1"/>
            </p:cNvSpPr>
            <p:nvPr/>
          </p:nvSpPr>
          <p:spPr bwMode="auto">
            <a:xfrm>
              <a:off x="6" y="3"/>
              <a:ext cx="554" cy="551"/>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sp>
          <p:nvSpPr>
            <p:cNvPr id="7" name="Oval 10"/>
            <p:cNvSpPr>
              <a:spLocks noChangeAspect="1" noChangeArrowheads="1"/>
            </p:cNvSpPr>
            <p:nvPr/>
          </p:nvSpPr>
          <p:spPr bwMode="auto">
            <a:xfrm>
              <a:off x="13" y="7"/>
              <a:ext cx="527" cy="520"/>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grpSp>
      <p:grpSp>
        <p:nvGrpSpPr>
          <p:cNvPr id="8" name="Group 14"/>
          <p:cNvGrpSpPr>
            <a:grpSpLocks noChangeAspect="1"/>
          </p:cNvGrpSpPr>
          <p:nvPr/>
        </p:nvGrpSpPr>
        <p:grpSpPr bwMode="auto">
          <a:xfrm>
            <a:off x="3641734" y="5522693"/>
            <a:ext cx="214337" cy="216004"/>
            <a:chOff x="2" y="0"/>
            <a:chExt cx="565" cy="571"/>
          </a:xfrm>
          <a:solidFill>
            <a:srgbClr val="7030A0"/>
          </a:solidFill>
        </p:grpSpPr>
        <p:sp>
          <p:nvSpPr>
            <p:cNvPr id="9" name="Oval 15"/>
            <p:cNvSpPr>
              <a:spLocks noChangeAspect="1" noChangeArrowheads="1"/>
            </p:cNvSpPr>
            <p:nvPr/>
          </p:nvSpPr>
          <p:spPr bwMode="auto">
            <a:xfrm>
              <a:off x="2" y="0"/>
              <a:ext cx="565" cy="571"/>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sp>
          <p:nvSpPr>
            <p:cNvPr id="10" name="Oval 16"/>
            <p:cNvSpPr>
              <a:spLocks noChangeAspect="1" noChangeArrowheads="1"/>
            </p:cNvSpPr>
            <p:nvPr/>
          </p:nvSpPr>
          <p:spPr bwMode="auto">
            <a:xfrm>
              <a:off x="10" y="4"/>
              <a:ext cx="548" cy="554"/>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sp>
          <p:nvSpPr>
            <p:cNvPr id="11" name="Oval 17"/>
            <p:cNvSpPr>
              <a:spLocks noChangeAspect="1" noChangeArrowheads="1"/>
            </p:cNvSpPr>
            <p:nvPr/>
          </p:nvSpPr>
          <p:spPr bwMode="auto">
            <a:xfrm>
              <a:off x="23" y="8"/>
              <a:ext cx="515" cy="520"/>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grpSp>
      <p:sp>
        <p:nvSpPr>
          <p:cNvPr id="13" name="Text Box 27"/>
          <p:cNvSpPr txBox="1">
            <a:spLocks noChangeArrowheads="1"/>
          </p:cNvSpPr>
          <p:nvPr/>
        </p:nvSpPr>
        <p:spPr bwMode="auto">
          <a:xfrm>
            <a:off x="2269116" y="4946943"/>
            <a:ext cx="1352550" cy="465760"/>
          </a:xfrm>
          <a:prstGeom prst="rect">
            <a:avLst/>
          </a:prstGeom>
          <a:noFill/>
          <a:ln w="9525">
            <a:noFill/>
            <a:miter lim="800000"/>
            <a:headEnd/>
            <a:tailEnd/>
          </a:ln>
        </p:spPr>
        <p:txBody>
          <a:bodyPr lIns="95496" tIns="47748" rIns="95496" bIns="47748">
            <a:spAutoFit/>
          </a:bodyPr>
          <a:lstStyle/>
          <a:p>
            <a:pPr algn="ctr">
              <a:spcBef>
                <a:spcPct val="20000"/>
              </a:spcBef>
              <a:defRPr/>
            </a:pPr>
            <a:r>
              <a:rPr lang="en-US" altLang="zh-CN" sz="2400" dirty="0">
                <a:solidFill>
                  <a:srgbClr val="0070C0"/>
                </a:solidFill>
                <a:latin typeface="微软雅黑" pitchFamily="34" charset="-122"/>
                <a:ea typeface="微软雅黑" pitchFamily="34" charset="-122"/>
              </a:rPr>
              <a:t>75.3%</a:t>
            </a:r>
            <a:endParaRPr lang="zh-CN" altLang="en-US" sz="2400" dirty="0">
              <a:solidFill>
                <a:srgbClr val="0070C0"/>
              </a:solidFill>
              <a:latin typeface="微软雅黑" pitchFamily="34" charset="-122"/>
              <a:ea typeface="微软雅黑" pitchFamily="34" charset="-122"/>
            </a:endParaRPr>
          </a:p>
        </p:txBody>
      </p:sp>
      <p:grpSp>
        <p:nvGrpSpPr>
          <p:cNvPr id="15" name="Group 21"/>
          <p:cNvGrpSpPr>
            <a:grpSpLocks noChangeAspect="1"/>
          </p:cNvGrpSpPr>
          <p:nvPr/>
        </p:nvGrpSpPr>
        <p:grpSpPr bwMode="auto">
          <a:xfrm>
            <a:off x="5035490" y="3690749"/>
            <a:ext cx="382591" cy="380783"/>
            <a:chOff x="1" y="0"/>
            <a:chExt cx="566" cy="570"/>
          </a:xfrm>
          <a:solidFill>
            <a:srgbClr val="00B0F0"/>
          </a:solidFill>
        </p:grpSpPr>
        <p:sp>
          <p:nvSpPr>
            <p:cNvPr id="16" name="Oval 22"/>
            <p:cNvSpPr>
              <a:spLocks noChangeAspect="1" noChangeArrowheads="1"/>
            </p:cNvSpPr>
            <p:nvPr/>
          </p:nvSpPr>
          <p:spPr bwMode="auto">
            <a:xfrm>
              <a:off x="1" y="0"/>
              <a:ext cx="566" cy="570"/>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sp>
          <p:nvSpPr>
            <p:cNvPr id="17" name="Oval 23"/>
            <p:cNvSpPr>
              <a:spLocks noChangeAspect="1" noChangeArrowheads="1"/>
            </p:cNvSpPr>
            <p:nvPr/>
          </p:nvSpPr>
          <p:spPr bwMode="auto">
            <a:xfrm>
              <a:off x="8" y="2"/>
              <a:ext cx="552" cy="556"/>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sp>
          <p:nvSpPr>
            <p:cNvPr id="18" name="Oval 24"/>
            <p:cNvSpPr>
              <a:spLocks noChangeAspect="1" noChangeArrowheads="1"/>
            </p:cNvSpPr>
            <p:nvPr/>
          </p:nvSpPr>
          <p:spPr bwMode="auto">
            <a:xfrm>
              <a:off x="15" y="7"/>
              <a:ext cx="524" cy="520"/>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grpSp>
      <p:sp>
        <p:nvSpPr>
          <p:cNvPr id="20" name="Rectangle 26"/>
          <p:cNvSpPr>
            <a:spLocks noChangeArrowheads="1"/>
          </p:cNvSpPr>
          <p:nvPr/>
        </p:nvSpPr>
        <p:spPr bwMode="auto">
          <a:xfrm>
            <a:off x="3445268" y="5935372"/>
            <a:ext cx="1730375" cy="465760"/>
          </a:xfrm>
          <a:prstGeom prst="rect">
            <a:avLst/>
          </a:prstGeom>
          <a:noFill/>
          <a:ln w="9525">
            <a:noFill/>
            <a:miter lim="800000"/>
            <a:headEnd/>
            <a:tailEnd/>
          </a:ln>
        </p:spPr>
        <p:txBody>
          <a:bodyPr lIns="95496" tIns="47748" rIns="95496" bIns="47748">
            <a:spAutoFit/>
          </a:bodyPr>
          <a:lstStyle/>
          <a:p>
            <a:pPr algn="ctr">
              <a:spcBef>
                <a:spcPct val="20000"/>
              </a:spcBef>
              <a:defRPr/>
            </a:pPr>
            <a:r>
              <a:rPr lang="en-US" altLang="zh-CN" sz="2400" dirty="0">
                <a:solidFill>
                  <a:srgbClr val="7030A0"/>
                </a:solidFill>
                <a:latin typeface="微软雅黑" pitchFamily="34" charset="-122"/>
                <a:ea typeface="微软雅黑" pitchFamily="34" charset="-122"/>
              </a:rPr>
              <a:t>60.2%</a:t>
            </a:r>
            <a:endParaRPr lang="zh-CN" altLang="en-US" sz="2400" dirty="0">
              <a:solidFill>
                <a:srgbClr val="7030A0"/>
              </a:solidFill>
              <a:latin typeface="微软雅黑" pitchFamily="34" charset="-122"/>
              <a:ea typeface="微软雅黑" pitchFamily="34" charset="-122"/>
            </a:endParaRPr>
          </a:p>
        </p:txBody>
      </p:sp>
      <p:grpSp>
        <p:nvGrpSpPr>
          <p:cNvPr id="22" name="Group 21"/>
          <p:cNvGrpSpPr>
            <a:grpSpLocks noChangeAspect="1"/>
          </p:cNvGrpSpPr>
          <p:nvPr/>
        </p:nvGrpSpPr>
        <p:grpSpPr bwMode="auto">
          <a:xfrm>
            <a:off x="6003297" y="2897399"/>
            <a:ext cx="423635" cy="421943"/>
            <a:chOff x="0" y="0"/>
            <a:chExt cx="567" cy="569"/>
          </a:xfrm>
          <a:solidFill>
            <a:srgbClr val="92D050"/>
          </a:solidFill>
        </p:grpSpPr>
        <p:sp>
          <p:nvSpPr>
            <p:cNvPr id="23" name="Oval 22"/>
            <p:cNvSpPr>
              <a:spLocks noChangeAspect="1" noChangeArrowheads="1"/>
            </p:cNvSpPr>
            <p:nvPr/>
          </p:nvSpPr>
          <p:spPr bwMode="auto">
            <a:xfrm>
              <a:off x="0" y="0"/>
              <a:ext cx="567" cy="569"/>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sp>
          <p:nvSpPr>
            <p:cNvPr id="24" name="Oval 23"/>
            <p:cNvSpPr>
              <a:spLocks noChangeAspect="1" noChangeArrowheads="1"/>
            </p:cNvSpPr>
            <p:nvPr/>
          </p:nvSpPr>
          <p:spPr bwMode="auto">
            <a:xfrm>
              <a:off x="6" y="2"/>
              <a:ext cx="555" cy="557"/>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sp>
          <p:nvSpPr>
            <p:cNvPr id="25" name="Oval 24"/>
            <p:cNvSpPr>
              <a:spLocks noChangeAspect="1" noChangeArrowheads="1"/>
            </p:cNvSpPr>
            <p:nvPr/>
          </p:nvSpPr>
          <p:spPr bwMode="auto">
            <a:xfrm>
              <a:off x="12" y="9"/>
              <a:ext cx="527" cy="518"/>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grpSp>
      <p:grpSp>
        <p:nvGrpSpPr>
          <p:cNvPr id="26" name="Group 21"/>
          <p:cNvGrpSpPr>
            <a:grpSpLocks noChangeAspect="1"/>
          </p:cNvGrpSpPr>
          <p:nvPr/>
        </p:nvGrpSpPr>
        <p:grpSpPr bwMode="auto">
          <a:xfrm>
            <a:off x="7776769" y="1844879"/>
            <a:ext cx="423635" cy="421943"/>
            <a:chOff x="0" y="0"/>
            <a:chExt cx="567" cy="569"/>
          </a:xfrm>
          <a:solidFill>
            <a:srgbClr val="FFC000"/>
          </a:solidFill>
        </p:grpSpPr>
        <p:sp>
          <p:nvSpPr>
            <p:cNvPr id="27" name="Oval 22"/>
            <p:cNvSpPr>
              <a:spLocks noChangeAspect="1" noChangeArrowheads="1"/>
            </p:cNvSpPr>
            <p:nvPr/>
          </p:nvSpPr>
          <p:spPr bwMode="auto">
            <a:xfrm>
              <a:off x="0" y="0"/>
              <a:ext cx="567" cy="569"/>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sp>
          <p:nvSpPr>
            <p:cNvPr id="28" name="Oval 23"/>
            <p:cNvSpPr>
              <a:spLocks noChangeAspect="1" noChangeArrowheads="1"/>
            </p:cNvSpPr>
            <p:nvPr/>
          </p:nvSpPr>
          <p:spPr bwMode="auto">
            <a:xfrm>
              <a:off x="6" y="2"/>
              <a:ext cx="555" cy="557"/>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sp>
          <p:nvSpPr>
            <p:cNvPr id="29" name="Oval 24"/>
            <p:cNvSpPr>
              <a:spLocks noChangeAspect="1" noChangeArrowheads="1"/>
            </p:cNvSpPr>
            <p:nvPr/>
          </p:nvSpPr>
          <p:spPr bwMode="auto">
            <a:xfrm>
              <a:off x="12" y="9"/>
              <a:ext cx="527" cy="518"/>
            </a:xfrm>
            <a:prstGeom prst="ellipse">
              <a:avLst/>
            </a:prstGeom>
            <a:grpFill/>
            <a:ln w="9525">
              <a:noFill/>
              <a:round/>
              <a:headEnd/>
              <a:tailEnd/>
            </a:ln>
          </p:spPr>
          <p:txBody>
            <a:bodyPr vert="eaVert" wrap="none" anchor="ctr"/>
            <a:lstStyle/>
            <a:p>
              <a:pPr>
                <a:defRPr/>
              </a:pPr>
              <a:endParaRPr lang="zh-CN" altLang="zh-CN" sz="1253" dirty="0">
                <a:solidFill>
                  <a:prstClr val="black"/>
                </a:solidFill>
                <a:latin typeface="微软雅黑" pitchFamily="34" charset="-122"/>
                <a:ea typeface="微软雅黑" pitchFamily="34" charset="-122"/>
              </a:endParaRPr>
            </a:p>
          </p:txBody>
        </p:sp>
      </p:grpSp>
      <p:sp>
        <p:nvSpPr>
          <p:cNvPr id="33" name="Text Box 28"/>
          <p:cNvSpPr txBox="1">
            <a:spLocks noChangeArrowheads="1"/>
          </p:cNvSpPr>
          <p:nvPr/>
        </p:nvSpPr>
        <p:spPr bwMode="auto">
          <a:xfrm>
            <a:off x="4963833" y="2254059"/>
            <a:ext cx="1135424" cy="465760"/>
          </a:xfrm>
          <a:prstGeom prst="rect">
            <a:avLst/>
          </a:prstGeom>
          <a:noFill/>
          <a:ln w="9525">
            <a:noFill/>
            <a:miter lim="800000"/>
            <a:headEnd/>
            <a:tailEnd/>
          </a:ln>
        </p:spPr>
        <p:txBody>
          <a:bodyPr wrap="none" lIns="95496" tIns="47748" rIns="95496" bIns="47748">
            <a:spAutoFit/>
          </a:bodyPr>
          <a:lstStyle/>
          <a:p>
            <a:pPr algn="ctr">
              <a:spcBef>
                <a:spcPct val="20000"/>
              </a:spcBef>
              <a:defRPr/>
            </a:pPr>
            <a:r>
              <a:rPr lang="en-US" altLang="zh-CN" sz="2400" dirty="0">
                <a:solidFill>
                  <a:srgbClr val="92D050"/>
                </a:solidFill>
                <a:latin typeface="微软雅黑" pitchFamily="34" charset="-122"/>
                <a:ea typeface="微软雅黑" pitchFamily="34" charset="-122"/>
              </a:rPr>
              <a:t>86.2%</a:t>
            </a:r>
            <a:endParaRPr lang="zh-CN" altLang="en-US" sz="2400" dirty="0">
              <a:solidFill>
                <a:srgbClr val="92D050"/>
              </a:solidFill>
              <a:latin typeface="微软雅黑" pitchFamily="34" charset="-122"/>
              <a:ea typeface="微软雅黑" pitchFamily="34" charset="-122"/>
            </a:endParaRPr>
          </a:p>
        </p:txBody>
      </p:sp>
      <p:sp>
        <p:nvSpPr>
          <p:cNvPr id="32" name="矩形 31"/>
          <p:cNvSpPr/>
          <p:nvPr/>
        </p:nvSpPr>
        <p:spPr>
          <a:xfrm>
            <a:off x="2545377" y="1522663"/>
            <a:ext cx="2385642" cy="584775"/>
          </a:xfrm>
          <a:prstGeom prst="rect">
            <a:avLst/>
          </a:prstGeom>
        </p:spPr>
        <p:txBody>
          <a:bodyPr wrap="square">
            <a:spAutoFit/>
          </a:bodyPr>
          <a:lstStyle/>
          <a:p>
            <a:r>
              <a:rPr lang="zh-CN" altLang="en-US" sz="1600" dirty="0">
                <a:solidFill>
                  <a:srgbClr val="92D050"/>
                </a:solidFill>
                <a:latin typeface="微软雅黑" pitchFamily="34" charset="-122"/>
                <a:ea typeface="微软雅黑" pitchFamily="34" charset="-122"/>
              </a:rPr>
              <a:t>国内首个对外开放的粤语和英语听写引擎</a:t>
            </a:r>
            <a:endParaRPr lang="zh-CN" altLang="en-US" sz="1600" dirty="0">
              <a:solidFill>
                <a:srgbClr val="92D050"/>
              </a:solidFill>
            </a:endParaRPr>
          </a:p>
        </p:txBody>
      </p:sp>
      <p:sp>
        <p:nvSpPr>
          <p:cNvPr id="38" name="Text Box 28"/>
          <p:cNvSpPr txBox="1">
            <a:spLocks noChangeArrowheads="1"/>
          </p:cNvSpPr>
          <p:nvPr/>
        </p:nvSpPr>
        <p:spPr bwMode="auto">
          <a:xfrm>
            <a:off x="5788542" y="4304231"/>
            <a:ext cx="1135424" cy="465760"/>
          </a:xfrm>
          <a:prstGeom prst="rect">
            <a:avLst/>
          </a:prstGeom>
          <a:noFill/>
          <a:ln w="9525">
            <a:noFill/>
            <a:miter lim="800000"/>
            <a:headEnd/>
            <a:tailEnd/>
          </a:ln>
        </p:spPr>
        <p:txBody>
          <a:bodyPr wrap="none" lIns="95496" tIns="47748" rIns="95496" bIns="47748">
            <a:spAutoFit/>
          </a:bodyPr>
          <a:lstStyle/>
          <a:p>
            <a:pPr algn="ctr">
              <a:spcBef>
                <a:spcPct val="20000"/>
              </a:spcBef>
              <a:defRPr/>
            </a:pPr>
            <a:r>
              <a:rPr lang="en-US" altLang="zh-CN" sz="2400" dirty="0">
                <a:solidFill>
                  <a:srgbClr val="00B0F0"/>
                </a:solidFill>
                <a:latin typeface="微软雅黑" pitchFamily="34" charset="-122"/>
                <a:ea typeface="微软雅黑" pitchFamily="34" charset="-122"/>
              </a:rPr>
              <a:t>81.2%</a:t>
            </a:r>
            <a:endParaRPr lang="zh-CN" altLang="en-US" sz="2400" dirty="0">
              <a:solidFill>
                <a:srgbClr val="00B0F0"/>
              </a:solidFill>
              <a:latin typeface="微软雅黑" pitchFamily="34" charset="-122"/>
              <a:ea typeface="微软雅黑" pitchFamily="34" charset="-122"/>
            </a:endParaRPr>
          </a:p>
        </p:txBody>
      </p:sp>
      <p:sp>
        <p:nvSpPr>
          <p:cNvPr id="37" name="矩形 36"/>
          <p:cNvSpPr/>
          <p:nvPr/>
        </p:nvSpPr>
        <p:spPr>
          <a:xfrm>
            <a:off x="6897373" y="3754351"/>
            <a:ext cx="3057247" cy="338554"/>
          </a:xfrm>
          <a:prstGeom prst="rect">
            <a:avLst/>
          </a:prstGeom>
        </p:spPr>
        <p:txBody>
          <a:bodyPr wrap="none">
            <a:spAutoFit/>
          </a:bodyPr>
          <a:lstStyle/>
          <a:p>
            <a:r>
              <a:rPr lang="zh-CN" altLang="en-US" sz="1600" dirty="0">
                <a:solidFill>
                  <a:srgbClr val="00B0F0"/>
                </a:solidFill>
                <a:latin typeface="微软雅黑" pitchFamily="34" charset="-122"/>
                <a:ea typeface="微软雅黑" pitchFamily="34" charset="-122"/>
              </a:rPr>
              <a:t>国内首个开放的个性化听写引擎</a:t>
            </a:r>
            <a:endParaRPr lang="zh-CN" altLang="en-US" sz="1600" dirty="0">
              <a:solidFill>
                <a:srgbClr val="00B0F0"/>
              </a:solidFill>
            </a:endParaRPr>
          </a:p>
        </p:txBody>
      </p:sp>
      <p:sp>
        <p:nvSpPr>
          <p:cNvPr id="43" name="Text Box 28"/>
          <p:cNvSpPr txBox="1">
            <a:spLocks noChangeArrowheads="1"/>
          </p:cNvSpPr>
          <p:nvPr/>
        </p:nvSpPr>
        <p:spPr bwMode="auto">
          <a:xfrm>
            <a:off x="8524606" y="1539120"/>
            <a:ext cx="858104" cy="465760"/>
          </a:xfrm>
          <a:prstGeom prst="rect">
            <a:avLst/>
          </a:prstGeom>
          <a:noFill/>
          <a:ln w="9525">
            <a:noFill/>
            <a:miter lim="800000"/>
            <a:headEnd/>
            <a:tailEnd/>
          </a:ln>
        </p:spPr>
        <p:txBody>
          <a:bodyPr wrap="none" lIns="95496" tIns="47748" rIns="95496" bIns="47748">
            <a:spAutoFit/>
          </a:bodyPr>
          <a:lstStyle/>
          <a:p>
            <a:pPr algn="ctr">
              <a:spcBef>
                <a:spcPct val="20000"/>
              </a:spcBef>
              <a:defRPr/>
            </a:pPr>
            <a:r>
              <a:rPr lang="en-US" altLang="zh-CN" sz="2400" dirty="0">
                <a:solidFill>
                  <a:srgbClr val="FFC000"/>
                </a:solidFill>
                <a:latin typeface="微软雅黑" pitchFamily="34" charset="-122"/>
                <a:ea typeface="微软雅黑" pitchFamily="34" charset="-122"/>
              </a:rPr>
              <a:t>95%</a:t>
            </a:r>
            <a:endParaRPr lang="zh-CN" altLang="en-US" sz="2400" dirty="0">
              <a:solidFill>
                <a:srgbClr val="FFC000"/>
              </a:solidFill>
              <a:latin typeface="微软雅黑" pitchFamily="34" charset="-122"/>
              <a:ea typeface="微软雅黑" pitchFamily="34" charset="-122"/>
            </a:endParaRPr>
          </a:p>
        </p:txBody>
      </p:sp>
      <p:sp>
        <p:nvSpPr>
          <p:cNvPr id="42" name="矩形 41"/>
          <p:cNvSpPr/>
          <p:nvPr/>
        </p:nvSpPr>
        <p:spPr>
          <a:xfrm>
            <a:off x="8326027" y="1279556"/>
            <a:ext cx="2646878" cy="338554"/>
          </a:xfrm>
          <a:prstGeom prst="rect">
            <a:avLst/>
          </a:prstGeom>
        </p:spPr>
        <p:txBody>
          <a:bodyPr wrap="none">
            <a:spAutoFit/>
          </a:bodyPr>
          <a:lstStyle/>
          <a:p>
            <a:r>
              <a:rPr lang="zh-CN" altLang="en-US" sz="1600" dirty="0">
                <a:solidFill>
                  <a:srgbClr val="FFC000"/>
                </a:solidFill>
                <a:latin typeface="微软雅黑" pitchFamily="34" charset="-122"/>
                <a:ea typeface="微软雅黑" pitchFamily="34" charset="-122"/>
              </a:rPr>
              <a:t>国内首个发布离线听写引擎</a:t>
            </a:r>
            <a:endParaRPr lang="zh-CN" altLang="en-US" sz="1600" dirty="0">
              <a:solidFill>
                <a:srgbClr val="FFC000"/>
              </a:solidFill>
            </a:endParaRPr>
          </a:p>
        </p:txBody>
      </p:sp>
      <p:sp>
        <p:nvSpPr>
          <p:cNvPr id="45" name="TextBox 44"/>
          <p:cNvSpPr txBox="1"/>
          <p:nvPr/>
        </p:nvSpPr>
        <p:spPr>
          <a:xfrm>
            <a:off x="4776251" y="5935126"/>
            <a:ext cx="2381139" cy="861774"/>
          </a:xfrm>
          <a:prstGeom prst="rect">
            <a:avLst/>
          </a:prstGeom>
          <a:noFill/>
          <a:ln>
            <a:noFill/>
          </a:ln>
        </p:spPr>
        <p:txBody>
          <a:bodyPr wrap="square" rtlCol="0" anchor="ctr">
            <a:spAutoFit/>
          </a:bodyPr>
          <a:lstStyle/>
          <a:p>
            <a:pPr algn="ctr">
              <a:defRPr/>
            </a:pPr>
            <a:r>
              <a:rPr lang="en-US" altLang="zh-CN" sz="1600" b="0" dirty="0">
                <a:solidFill>
                  <a:schemeClr val="bg1"/>
                </a:solidFill>
                <a:latin typeface="微软雅黑" pitchFamily="34" charset="-122"/>
                <a:ea typeface="微软雅黑" pitchFamily="34" charset="-122"/>
              </a:rPr>
              <a:t>2010</a:t>
            </a:r>
            <a:r>
              <a:rPr lang="zh-CN" altLang="en-US" sz="1600" b="0" dirty="0">
                <a:solidFill>
                  <a:schemeClr val="bg1"/>
                </a:solidFill>
                <a:latin typeface="微软雅黑" pitchFamily="34" charset="-122"/>
                <a:ea typeface="微软雅黑" pitchFamily="34" charset="-122"/>
              </a:rPr>
              <a:t>年</a:t>
            </a:r>
            <a:r>
              <a:rPr lang="en-US" altLang="zh-CN" sz="1600" b="0" dirty="0">
                <a:solidFill>
                  <a:schemeClr val="bg1"/>
                </a:solidFill>
                <a:latin typeface="微软雅黑" pitchFamily="34" charset="-122"/>
                <a:ea typeface="微软雅黑" pitchFamily="34" charset="-122"/>
              </a:rPr>
              <a:t>10</a:t>
            </a:r>
            <a:r>
              <a:rPr lang="zh-CN" altLang="en-US" sz="1600" b="0" dirty="0">
                <a:solidFill>
                  <a:schemeClr val="bg1"/>
                </a:solidFill>
                <a:latin typeface="微软雅黑" pitchFamily="34" charset="-122"/>
                <a:ea typeface="微软雅黑" pitchFamily="34" charset="-122"/>
              </a:rPr>
              <a:t>月</a:t>
            </a:r>
            <a:r>
              <a:rPr lang="en-US" altLang="zh-CN" sz="1600" b="0" dirty="0">
                <a:solidFill>
                  <a:schemeClr val="bg1"/>
                </a:solidFill>
                <a:latin typeface="微软雅黑" pitchFamily="34" charset="-122"/>
                <a:ea typeface="微软雅黑" pitchFamily="34" charset="-122"/>
              </a:rPr>
              <a:t>28</a:t>
            </a:r>
            <a:r>
              <a:rPr lang="zh-CN" altLang="en-US" sz="1600" b="0" dirty="0">
                <a:solidFill>
                  <a:schemeClr val="bg1"/>
                </a:solidFill>
                <a:latin typeface="微软雅黑" pitchFamily="34" charset="-122"/>
                <a:ea typeface="微软雅黑" pitchFamily="34" charset="-122"/>
              </a:rPr>
              <a:t>日</a:t>
            </a:r>
            <a:endParaRPr lang="en-US" altLang="zh-CN" sz="1600" b="0" dirty="0">
              <a:solidFill>
                <a:schemeClr val="bg1"/>
              </a:solidFill>
              <a:latin typeface="微软雅黑" pitchFamily="34" charset="-122"/>
              <a:ea typeface="微软雅黑" pitchFamily="34" charset="-122"/>
            </a:endParaRPr>
          </a:p>
          <a:p>
            <a:pPr algn="ctr">
              <a:defRPr/>
            </a:pPr>
            <a:r>
              <a:rPr lang="zh-CN" altLang="en-US" sz="1600" b="0" dirty="0">
                <a:solidFill>
                  <a:schemeClr val="bg1"/>
                </a:solidFill>
                <a:latin typeface="微软雅黑" pitchFamily="34" charset="-122"/>
                <a:ea typeface="微软雅黑" pitchFamily="34" charset="-122"/>
              </a:rPr>
              <a:t>语音云正式发布</a:t>
            </a:r>
          </a:p>
          <a:p>
            <a:endParaRPr lang="zh-CN" altLang="en-US" sz="1800" b="0" dirty="0"/>
          </a:p>
        </p:txBody>
      </p:sp>
      <p:sp>
        <p:nvSpPr>
          <p:cNvPr id="46" name="矩形 45"/>
          <p:cNvSpPr/>
          <p:nvPr/>
        </p:nvSpPr>
        <p:spPr>
          <a:xfrm>
            <a:off x="4911143" y="5824334"/>
            <a:ext cx="2136912" cy="795129"/>
          </a:xfrm>
          <a:prstGeom prst="rect">
            <a:avLst/>
          </a:prstGeom>
          <a:noFill/>
          <a:ln w="127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46"/>
          <p:cNvSpPr txBox="1"/>
          <p:nvPr/>
        </p:nvSpPr>
        <p:spPr>
          <a:xfrm>
            <a:off x="2046296" y="3980223"/>
            <a:ext cx="1920624" cy="1107996"/>
          </a:xfrm>
          <a:prstGeom prst="rect">
            <a:avLst/>
          </a:prstGeom>
          <a:noFill/>
          <a:ln>
            <a:noFill/>
          </a:ln>
        </p:spPr>
        <p:txBody>
          <a:bodyPr wrap="square" rtlCol="0" anchor="ctr">
            <a:spAutoFit/>
          </a:bodyPr>
          <a:lstStyle/>
          <a:p>
            <a:pPr>
              <a:defRPr/>
            </a:pPr>
            <a:r>
              <a:rPr lang="en-US" altLang="zh-CN" sz="1600" b="0" dirty="0">
                <a:solidFill>
                  <a:schemeClr val="bg1"/>
                </a:solidFill>
                <a:latin typeface="微软雅黑" pitchFamily="34" charset="-122"/>
                <a:ea typeface="微软雅黑" pitchFamily="34" charset="-122"/>
              </a:rPr>
              <a:t>2011</a:t>
            </a:r>
            <a:r>
              <a:rPr lang="zh-CN" altLang="en-US" sz="1600" b="0" dirty="0">
                <a:solidFill>
                  <a:schemeClr val="bg1"/>
                </a:solidFill>
                <a:latin typeface="微软雅黑" pitchFamily="34" charset="-122"/>
                <a:ea typeface="微软雅黑" pitchFamily="34" charset="-122"/>
              </a:rPr>
              <a:t>年</a:t>
            </a:r>
            <a:r>
              <a:rPr lang="en-US" altLang="zh-CN" sz="1600" b="0" dirty="0">
                <a:solidFill>
                  <a:schemeClr val="bg1"/>
                </a:solidFill>
                <a:latin typeface="微软雅黑" pitchFamily="34" charset="-122"/>
                <a:ea typeface="微软雅黑" pitchFamily="34" charset="-122"/>
              </a:rPr>
              <a:t>1</a:t>
            </a:r>
            <a:r>
              <a:rPr lang="zh-CN" altLang="en-US" sz="1600" b="0" dirty="0">
                <a:solidFill>
                  <a:schemeClr val="bg1"/>
                </a:solidFill>
                <a:latin typeface="微软雅黑" pitchFamily="34" charset="-122"/>
                <a:ea typeface="微软雅黑" pitchFamily="34" charset="-122"/>
              </a:rPr>
              <a:t>月</a:t>
            </a:r>
            <a:endParaRPr lang="en-US" altLang="zh-CN" sz="1600" b="0" dirty="0">
              <a:solidFill>
                <a:schemeClr val="bg1"/>
              </a:solidFill>
              <a:latin typeface="微软雅黑" pitchFamily="34" charset="-122"/>
              <a:ea typeface="微软雅黑" pitchFamily="34" charset="-122"/>
            </a:endParaRPr>
          </a:p>
          <a:p>
            <a:pPr>
              <a:defRPr/>
            </a:pPr>
            <a:r>
              <a:rPr lang="zh-CN" altLang="en-US" sz="1600" b="0" dirty="0">
                <a:solidFill>
                  <a:schemeClr val="bg1"/>
                </a:solidFill>
                <a:latin typeface="微软雅黑" pitchFamily="34" charset="-122"/>
                <a:ea typeface="微软雅黑" pitchFamily="34" charset="-122"/>
              </a:rPr>
              <a:t>基于上线数据</a:t>
            </a:r>
            <a:endParaRPr lang="en-US" altLang="zh-CN" sz="1600" b="0" dirty="0">
              <a:solidFill>
                <a:schemeClr val="bg1"/>
              </a:solidFill>
              <a:latin typeface="微软雅黑" pitchFamily="34" charset="-122"/>
              <a:ea typeface="微软雅黑" pitchFamily="34" charset="-122"/>
            </a:endParaRPr>
          </a:p>
          <a:p>
            <a:pPr>
              <a:defRPr/>
            </a:pPr>
            <a:r>
              <a:rPr lang="zh-CN" altLang="en-US" sz="1600" b="0" dirty="0">
                <a:solidFill>
                  <a:schemeClr val="bg1"/>
                </a:solidFill>
                <a:latin typeface="微软雅黑" pitchFamily="34" charset="-122"/>
                <a:ea typeface="微软雅黑" pitchFamily="34" charset="-122"/>
              </a:rPr>
              <a:t>首次更新</a:t>
            </a:r>
          </a:p>
          <a:p>
            <a:endParaRPr lang="zh-CN" altLang="en-US" sz="1800" b="0" dirty="0"/>
          </a:p>
        </p:txBody>
      </p:sp>
      <p:sp>
        <p:nvSpPr>
          <p:cNvPr id="48" name="矩形 47"/>
          <p:cNvSpPr/>
          <p:nvPr/>
        </p:nvSpPr>
        <p:spPr>
          <a:xfrm>
            <a:off x="2018854" y="3945840"/>
            <a:ext cx="1451111" cy="957471"/>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2625142" y="2207628"/>
            <a:ext cx="2246243" cy="584775"/>
          </a:xfrm>
          <a:prstGeom prst="rect">
            <a:avLst/>
          </a:prstGeom>
          <a:noFill/>
          <a:ln>
            <a:noFill/>
          </a:ln>
        </p:spPr>
        <p:txBody>
          <a:bodyPr wrap="square" rtlCol="0" anchor="ctr">
            <a:spAutoFit/>
          </a:bodyPr>
          <a:lstStyle/>
          <a:p>
            <a:pPr>
              <a:defRPr/>
            </a:pPr>
            <a:r>
              <a:rPr lang="en-US" altLang="zh-CN" sz="1600" b="0" dirty="0">
                <a:solidFill>
                  <a:schemeClr val="bg1"/>
                </a:solidFill>
                <a:latin typeface="微软雅黑" pitchFamily="34" charset="-122"/>
                <a:ea typeface="微软雅黑" pitchFamily="34" charset="-122"/>
              </a:rPr>
              <a:t>2012</a:t>
            </a:r>
            <a:r>
              <a:rPr lang="zh-CN" altLang="en-US" sz="1600" b="0" dirty="0">
                <a:solidFill>
                  <a:schemeClr val="bg1"/>
                </a:solidFill>
                <a:latin typeface="微软雅黑" pitchFamily="34" charset="-122"/>
                <a:ea typeface="微软雅黑" pitchFamily="34" charset="-122"/>
              </a:rPr>
              <a:t>年</a:t>
            </a:r>
            <a:r>
              <a:rPr lang="en-US" altLang="zh-CN" sz="1600" b="0" dirty="0">
                <a:solidFill>
                  <a:schemeClr val="bg1"/>
                </a:solidFill>
                <a:latin typeface="微软雅黑" pitchFamily="34" charset="-122"/>
                <a:ea typeface="微软雅黑" pitchFamily="34" charset="-122"/>
              </a:rPr>
              <a:t>5</a:t>
            </a:r>
            <a:r>
              <a:rPr lang="zh-CN" altLang="en-US" sz="1600" b="0" dirty="0">
                <a:solidFill>
                  <a:schemeClr val="bg1"/>
                </a:solidFill>
                <a:latin typeface="微软雅黑" pitchFamily="34" charset="-122"/>
                <a:ea typeface="微软雅黑" pitchFamily="34" charset="-122"/>
              </a:rPr>
              <a:t>月</a:t>
            </a:r>
            <a:endParaRPr lang="en-US" altLang="zh-CN" sz="1600" b="0" dirty="0">
              <a:solidFill>
                <a:schemeClr val="bg1"/>
              </a:solidFill>
              <a:latin typeface="微软雅黑" pitchFamily="34" charset="-122"/>
              <a:ea typeface="微软雅黑" pitchFamily="34" charset="-122"/>
            </a:endParaRPr>
          </a:p>
          <a:p>
            <a:pPr>
              <a:defRPr/>
            </a:pPr>
            <a:r>
              <a:rPr lang="en-US" altLang="zh-CN" sz="1600" b="0" dirty="0">
                <a:solidFill>
                  <a:schemeClr val="bg1"/>
                </a:solidFill>
                <a:latin typeface="微软雅黑" pitchFamily="34" charset="-122"/>
                <a:ea typeface="微软雅黑" pitchFamily="34" charset="-122"/>
              </a:rPr>
              <a:t>DNN</a:t>
            </a:r>
            <a:r>
              <a:rPr lang="zh-CN" altLang="en-US" sz="1600" b="0" dirty="0">
                <a:solidFill>
                  <a:schemeClr val="bg1"/>
                </a:solidFill>
                <a:latin typeface="微软雅黑" pitchFamily="34" charset="-122"/>
                <a:ea typeface="微软雅黑" pitchFamily="34" charset="-122"/>
              </a:rPr>
              <a:t>技术正式上线</a:t>
            </a:r>
          </a:p>
        </p:txBody>
      </p:sp>
      <p:sp>
        <p:nvSpPr>
          <p:cNvPr id="50" name="矩形 49"/>
          <p:cNvSpPr/>
          <p:nvPr/>
        </p:nvSpPr>
        <p:spPr>
          <a:xfrm>
            <a:off x="2608579" y="2150166"/>
            <a:ext cx="2183295" cy="801756"/>
          </a:xfrm>
          <a:prstGeom prst="rect">
            <a:avLst/>
          </a:prstGeom>
          <a:noFill/>
          <a:ln w="1270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6995989" y="4225068"/>
            <a:ext cx="2381139" cy="1107996"/>
          </a:xfrm>
          <a:prstGeom prst="rect">
            <a:avLst/>
          </a:prstGeom>
          <a:noFill/>
          <a:ln>
            <a:noFill/>
          </a:ln>
        </p:spPr>
        <p:txBody>
          <a:bodyPr wrap="square" rtlCol="0" anchor="ctr">
            <a:spAutoFit/>
          </a:bodyPr>
          <a:lstStyle/>
          <a:p>
            <a:pPr>
              <a:defRPr/>
            </a:pPr>
            <a:r>
              <a:rPr lang="en-US" altLang="zh-CN" sz="1600" b="0" dirty="0">
                <a:solidFill>
                  <a:schemeClr val="bg1"/>
                </a:solidFill>
                <a:latin typeface="微软雅黑" pitchFamily="34" charset="-122"/>
                <a:ea typeface="微软雅黑" pitchFamily="34" charset="-122"/>
              </a:rPr>
              <a:t>2011</a:t>
            </a:r>
            <a:r>
              <a:rPr lang="zh-CN" altLang="en-US" sz="1600" b="0" dirty="0">
                <a:solidFill>
                  <a:schemeClr val="bg1"/>
                </a:solidFill>
                <a:latin typeface="微软雅黑" pitchFamily="34" charset="-122"/>
                <a:ea typeface="微软雅黑" pitchFamily="34" charset="-122"/>
              </a:rPr>
              <a:t>年</a:t>
            </a:r>
            <a:r>
              <a:rPr lang="en-US" altLang="zh-CN" sz="1600" b="0" dirty="0">
                <a:solidFill>
                  <a:schemeClr val="bg1"/>
                </a:solidFill>
                <a:latin typeface="微软雅黑" pitchFamily="34" charset="-122"/>
                <a:ea typeface="微软雅黑" pitchFamily="34" charset="-122"/>
              </a:rPr>
              <a:t>8</a:t>
            </a:r>
            <a:r>
              <a:rPr lang="zh-CN" altLang="en-US" sz="1600" b="0" dirty="0">
                <a:solidFill>
                  <a:schemeClr val="bg1"/>
                </a:solidFill>
                <a:latin typeface="微软雅黑" pitchFamily="34" charset="-122"/>
                <a:ea typeface="微软雅黑" pitchFamily="34" charset="-122"/>
              </a:rPr>
              <a:t>月</a:t>
            </a:r>
            <a:endParaRPr lang="en-US" altLang="zh-CN" sz="1600" b="0" dirty="0">
              <a:solidFill>
                <a:schemeClr val="bg1"/>
              </a:solidFill>
              <a:latin typeface="微软雅黑" pitchFamily="34" charset="-122"/>
              <a:ea typeface="微软雅黑" pitchFamily="34" charset="-122"/>
            </a:endParaRPr>
          </a:p>
          <a:p>
            <a:pPr>
              <a:defRPr/>
            </a:pPr>
            <a:r>
              <a:rPr lang="zh-CN" altLang="en-US" sz="1600" b="0" dirty="0">
                <a:solidFill>
                  <a:schemeClr val="bg1"/>
                </a:solidFill>
                <a:latin typeface="微软雅黑" pitchFamily="34" charset="-122"/>
                <a:ea typeface="微软雅黑" pitchFamily="34" charset="-122"/>
              </a:rPr>
              <a:t>超大规模语言模型技术第二次更新</a:t>
            </a:r>
          </a:p>
          <a:p>
            <a:endParaRPr lang="zh-CN" altLang="en-US" sz="1800" b="0" dirty="0"/>
          </a:p>
        </p:txBody>
      </p:sp>
      <p:sp>
        <p:nvSpPr>
          <p:cNvPr id="52" name="矩形 51"/>
          <p:cNvSpPr/>
          <p:nvPr/>
        </p:nvSpPr>
        <p:spPr>
          <a:xfrm>
            <a:off x="6971858" y="4157874"/>
            <a:ext cx="2372139" cy="1020417"/>
          </a:xfrm>
          <a:prstGeom prst="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8651404" y="2000084"/>
            <a:ext cx="2381139" cy="1369606"/>
          </a:xfrm>
          <a:prstGeom prst="rect">
            <a:avLst/>
          </a:prstGeom>
          <a:noFill/>
          <a:ln>
            <a:noFill/>
          </a:ln>
        </p:spPr>
        <p:txBody>
          <a:bodyPr wrap="square" rtlCol="0" anchor="ctr">
            <a:spAutoFit/>
          </a:bodyPr>
          <a:lstStyle/>
          <a:p>
            <a:pPr>
              <a:defRPr/>
            </a:pPr>
            <a:r>
              <a:rPr lang="en-US" altLang="zh-CN" sz="1600" b="0" dirty="0">
                <a:solidFill>
                  <a:schemeClr val="bg1"/>
                </a:solidFill>
                <a:latin typeface="微软雅黑" pitchFamily="34" charset="-122"/>
                <a:ea typeface="微软雅黑" pitchFamily="34" charset="-122"/>
              </a:rPr>
              <a:t>2013</a:t>
            </a:r>
            <a:r>
              <a:rPr lang="zh-CN" altLang="en-US" sz="1600" b="0" dirty="0">
                <a:solidFill>
                  <a:schemeClr val="bg1"/>
                </a:solidFill>
                <a:latin typeface="微软雅黑" pitchFamily="34" charset="-122"/>
                <a:ea typeface="微软雅黑" pitchFamily="34" charset="-122"/>
              </a:rPr>
              <a:t>年</a:t>
            </a:r>
            <a:r>
              <a:rPr lang="en-US" altLang="zh-CN" sz="1600" b="0" dirty="0">
                <a:solidFill>
                  <a:schemeClr val="bg1"/>
                </a:solidFill>
                <a:latin typeface="微软雅黑" pitchFamily="34" charset="-122"/>
                <a:ea typeface="微软雅黑" pitchFamily="34" charset="-122"/>
              </a:rPr>
              <a:t>7</a:t>
            </a:r>
            <a:r>
              <a:rPr lang="zh-CN" altLang="en-US" sz="1600" b="0" dirty="0">
                <a:solidFill>
                  <a:schemeClr val="bg1"/>
                </a:solidFill>
                <a:latin typeface="微软雅黑" pitchFamily="34" charset="-122"/>
                <a:ea typeface="微软雅黑" pitchFamily="34" charset="-122"/>
              </a:rPr>
              <a:t>月</a:t>
            </a:r>
            <a:endParaRPr lang="en-US" altLang="zh-CN" sz="1600" b="0" dirty="0">
              <a:solidFill>
                <a:schemeClr val="bg1"/>
              </a:solidFill>
              <a:latin typeface="微软雅黑" pitchFamily="34" charset="-122"/>
              <a:ea typeface="微软雅黑" pitchFamily="34" charset="-122"/>
            </a:endParaRPr>
          </a:p>
          <a:p>
            <a:pPr>
              <a:defRPr/>
            </a:pPr>
            <a:r>
              <a:rPr lang="en-US" altLang="zh-CN" sz="1600" b="0" dirty="0">
                <a:solidFill>
                  <a:schemeClr val="bg1"/>
                </a:solidFill>
                <a:latin typeface="微软雅黑" pitchFamily="34" charset="-122"/>
                <a:ea typeface="微软雅黑" pitchFamily="34" charset="-122"/>
              </a:rPr>
              <a:t>DNN</a:t>
            </a:r>
            <a:r>
              <a:rPr lang="zh-CN" altLang="en-US" sz="1600" b="0" dirty="0">
                <a:solidFill>
                  <a:schemeClr val="bg1"/>
                </a:solidFill>
                <a:latin typeface="微软雅黑" pitchFamily="34" charset="-122"/>
                <a:ea typeface="微软雅黑" pitchFamily="34" charset="-122"/>
              </a:rPr>
              <a:t>并行训练技术获得突破，</a:t>
            </a:r>
            <a:r>
              <a:rPr lang="en-US" altLang="zh-CN" sz="1600" b="0" dirty="0">
                <a:solidFill>
                  <a:schemeClr val="bg1"/>
                </a:solidFill>
                <a:latin typeface="微软雅黑" pitchFamily="34" charset="-122"/>
                <a:ea typeface="微软雅黑" pitchFamily="34" charset="-122"/>
              </a:rPr>
              <a:t>6000+</a:t>
            </a:r>
            <a:r>
              <a:rPr lang="zh-CN" altLang="en-US" sz="1600" b="0" dirty="0">
                <a:solidFill>
                  <a:schemeClr val="bg1"/>
                </a:solidFill>
                <a:latin typeface="微软雅黑" pitchFamily="34" charset="-122"/>
                <a:ea typeface="微软雅黑" pitchFamily="34" charset="-122"/>
              </a:rPr>
              <a:t>小时训练数据</a:t>
            </a:r>
          </a:p>
          <a:p>
            <a:endParaRPr lang="zh-CN" altLang="en-US" b="0" dirty="0"/>
          </a:p>
        </p:txBody>
      </p:sp>
      <p:cxnSp>
        <p:nvCxnSpPr>
          <p:cNvPr id="55" name="直接连接符 54"/>
          <p:cNvCxnSpPr/>
          <p:nvPr/>
        </p:nvCxnSpPr>
        <p:spPr>
          <a:xfrm>
            <a:off x="5399151" y="3869115"/>
            <a:ext cx="1559450" cy="285445"/>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8590832" y="2004392"/>
            <a:ext cx="2372139" cy="1136373"/>
          </a:xfrm>
          <a:prstGeom prst="rect">
            <a:avLst/>
          </a:prstGeom>
          <a:noFill/>
          <a:ln w="127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3469971" y="4890056"/>
            <a:ext cx="528355" cy="6147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901660" y="5681351"/>
            <a:ext cx="999543" cy="152923"/>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791869" y="2932046"/>
            <a:ext cx="1265584" cy="102705"/>
          </a:xfrm>
          <a:prstGeom prst="line">
            <a:avLst/>
          </a:prstGeom>
          <a:ln>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29" idx="6"/>
          </p:cNvCxnSpPr>
          <p:nvPr/>
        </p:nvCxnSpPr>
        <p:spPr>
          <a:xfrm flipV="1">
            <a:off x="8179484" y="2017642"/>
            <a:ext cx="419075" cy="25970"/>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220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0377" y="3450312"/>
            <a:ext cx="2511376" cy="1290123"/>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3970" y="4153850"/>
            <a:ext cx="2757522" cy="1362974"/>
          </a:xfrm>
          <a:prstGeom prst="rect">
            <a:avLst/>
          </a:prstGeom>
        </p:spPr>
      </p:pic>
      <p:sp>
        <p:nvSpPr>
          <p:cNvPr id="27650" name="标题 1"/>
          <p:cNvSpPr txBox="1">
            <a:spLocks/>
          </p:cNvSpPr>
          <p:nvPr/>
        </p:nvSpPr>
        <p:spPr bwMode="auto">
          <a:xfrm>
            <a:off x="607920"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语音识别 </a:t>
            </a:r>
            <a:r>
              <a:rPr lang="en-US" altLang="zh-CN" sz="36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多方言识别</a:t>
            </a: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5589" y="1214493"/>
            <a:ext cx="7894320" cy="5535956"/>
          </a:xfrm>
          <a:prstGeom prst="rect">
            <a:avLst/>
          </a:prstGeom>
          <a:effectLst>
            <a:outerShdw blurRad="50800" dist="50800" dir="5400000" algn="ctr" rotWithShape="0">
              <a:srgbClr val="000000">
                <a:alpha val="0"/>
              </a:srgbClr>
            </a:outerShdw>
          </a:effectLst>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62131" y="1529455"/>
            <a:ext cx="2191018" cy="1154116"/>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79804" y="2071051"/>
            <a:ext cx="1776213" cy="981774"/>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9885" y="2588280"/>
            <a:ext cx="2746997" cy="1531371"/>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58476" y="3734246"/>
            <a:ext cx="1636747" cy="1034846"/>
          </a:xfrm>
          <a:prstGeom prst="rect">
            <a:avLst/>
          </a:prstGeom>
        </p:spPr>
      </p:pic>
      <p:pic>
        <p:nvPicPr>
          <p:cNvPr id="8" name="图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8288" y="4819929"/>
            <a:ext cx="1883562" cy="1375373"/>
          </a:xfrm>
          <a:prstGeom prst="rect">
            <a:avLst/>
          </a:prstGeom>
        </p:spPr>
      </p:pic>
      <p:pic>
        <p:nvPicPr>
          <p:cNvPr id="9" name="图片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89079" y="4437076"/>
            <a:ext cx="2599648" cy="1820806"/>
          </a:xfrm>
          <a:prstGeom prst="rect">
            <a:avLst/>
          </a:prstGeom>
        </p:spPr>
      </p:pic>
      <p:pic>
        <p:nvPicPr>
          <p:cNvPr id="10" name="图片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52595" y="3452895"/>
            <a:ext cx="2662797" cy="1689244"/>
          </a:xfrm>
          <a:prstGeom prst="rect">
            <a:avLst/>
          </a:prstGeom>
        </p:spPr>
      </p:pic>
      <p:pic>
        <p:nvPicPr>
          <p:cNvPr id="12" name="图片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53011" y="2677830"/>
            <a:ext cx="2541761" cy="1410335"/>
          </a:xfrm>
          <a:prstGeom prst="rect">
            <a:avLst/>
          </a:prstGeom>
        </p:spPr>
      </p:pic>
      <p:pic>
        <p:nvPicPr>
          <p:cNvPr id="14" name="图片 13"/>
          <p:cNvPicPr>
            <a:picLocks noChangeAspect="1"/>
          </p:cNvPicPr>
          <p:nvPr/>
        </p:nvPicPr>
        <p:blipFill rotWithShape="1">
          <a:blip r:embed="rId14" cstate="print">
            <a:extLst>
              <a:ext uri="{28A0092B-C50C-407E-A947-70E740481C1C}">
                <a14:useLocalDpi xmlns:a14="http://schemas.microsoft.com/office/drawing/2010/main" val="0"/>
              </a:ext>
            </a:extLst>
          </a:blip>
          <a:srcRect l="56604" t="82370" r="28523"/>
          <a:stretch/>
        </p:blipFill>
        <p:spPr>
          <a:xfrm>
            <a:off x="9533292" y="4985673"/>
            <a:ext cx="849497" cy="883269"/>
          </a:xfrm>
          <a:prstGeom prst="rect">
            <a:avLst/>
          </a:prstGeom>
        </p:spPr>
      </p:pic>
      <p:cxnSp>
        <p:nvCxnSpPr>
          <p:cNvPr id="15" name="直接连接符 175"/>
          <p:cNvCxnSpPr/>
          <p:nvPr/>
        </p:nvCxnSpPr>
        <p:spPr>
          <a:xfrm rot="5400000">
            <a:off x="9532658" y="4987796"/>
            <a:ext cx="1268"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77"/>
          <p:cNvCxnSpPr/>
          <p:nvPr/>
        </p:nvCxnSpPr>
        <p:spPr>
          <a:xfrm>
            <a:off x="9533292" y="4797259"/>
            <a:ext cx="849497" cy="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 name="图片 16" descr="阿要辣油.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13527" y="3850657"/>
            <a:ext cx="1259986" cy="909464"/>
          </a:xfrm>
          <a:prstGeom prst="rect">
            <a:avLst/>
          </a:prstGeom>
        </p:spPr>
      </p:pic>
      <p:pic>
        <p:nvPicPr>
          <p:cNvPr id="18" name="图片 17" descr="闽南语.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922373" y="4929763"/>
            <a:ext cx="1286481" cy="633781"/>
          </a:xfrm>
          <a:prstGeom prst="rect">
            <a:avLst/>
          </a:prstGeom>
        </p:spPr>
      </p:pic>
      <p:sp>
        <p:nvSpPr>
          <p:cNvPr id="19" name="文本框 18"/>
          <p:cNvSpPr txBox="1"/>
          <p:nvPr/>
        </p:nvSpPr>
        <p:spPr>
          <a:xfrm>
            <a:off x="591145" y="1051560"/>
            <a:ext cx="8091025" cy="369332"/>
          </a:xfrm>
          <a:prstGeom prst="rect">
            <a:avLst/>
          </a:prstGeom>
          <a:noFill/>
        </p:spPr>
        <p:txBody>
          <a:bodyPr wrap="square" rtlCol="0">
            <a:spAutoFit/>
          </a:bodyPr>
          <a:lstStyle/>
          <a:p>
            <a:r>
              <a:rPr lang="zh-CN" altLang="en-US" sz="1800" b="0" dirty="0">
                <a:solidFill>
                  <a:schemeClr val="bg1"/>
                </a:solidFill>
                <a:latin typeface="微软雅黑" pitchFamily="34" charset="-122"/>
                <a:ea typeface="微软雅黑" pitchFamily="34" charset="-122"/>
              </a:rPr>
              <a:t>普通话识别准确率突破</a:t>
            </a:r>
            <a:r>
              <a:rPr lang="en-US" altLang="zh-CN" sz="1800" b="0" dirty="0" smtClean="0">
                <a:solidFill>
                  <a:schemeClr val="bg1"/>
                </a:solidFill>
                <a:latin typeface="微软雅黑" pitchFamily="34" charset="-122"/>
                <a:ea typeface="微软雅黑" pitchFamily="34" charset="-122"/>
              </a:rPr>
              <a:t>97%</a:t>
            </a:r>
            <a:r>
              <a:rPr lang="zh-CN" altLang="en-US" sz="1800" b="0" dirty="0">
                <a:solidFill>
                  <a:schemeClr val="bg1"/>
                </a:solidFill>
                <a:latin typeface="微软雅黑" pitchFamily="34" charset="-122"/>
                <a:ea typeface="微软雅黑" pitchFamily="34" charset="-122"/>
              </a:rPr>
              <a:t>，并开放多达十六种方言</a:t>
            </a:r>
          </a:p>
        </p:txBody>
      </p:sp>
    </p:spTree>
    <p:extLst>
      <p:ext uri="{BB962C8B-B14F-4D97-AF65-F5344CB8AC3E}">
        <p14:creationId xmlns:p14="http://schemas.microsoft.com/office/powerpoint/2010/main" val="181826688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5"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身份验证 </a:t>
            </a:r>
            <a:r>
              <a:rPr lang="en-US" altLang="zh-CN" sz="36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人脸＋声纹</a:t>
            </a:r>
          </a:p>
        </p:txBody>
      </p:sp>
      <p:pic>
        <p:nvPicPr>
          <p:cNvPr id="3" name="图片 2"/>
          <p:cNvPicPr>
            <a:picLocks noChangeAspect="1"/>
          </p:cNvPicPr>
          <p:nvPr/>
        </p:nvPicPr>
        <p:blipFill>
          <a:blip r:embed="rId3" cstate="print"/>
          <a:stretch>
            <a:fillRect/>
          </a:stretch>
        </p:blipFill>
        <p:spPr>
          <a:xfrm>
            <a:off x="2150474" y="1470835"/>
            <a:ext cx="4916687" cy="257847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reflection blurRad="6350" stA="50000" endA="300" endPos="38500" dist="50800" dir="5400000" sy="-100000" algn="bl" rotWithShape="0"/>
          </a:effectLst>
          <a:scene3d>
            <a:camera prst="orthographicFront"/>
            <a:lightRig rig="twoPt" dir="t">
              <a:rot lat="0" lon="0" rev="7200000"/>
            </a:lightRig>
          </a:scene3d>
          <a:sp3d>
            <a:bevelT w="25400" h="19050"/>
            <a:contourClr>
              <a:srgbClr val="FFFFFF"/>
            </a:contourClr>
          </a:sp3d>
        </p:spPr>
      </p:pic>
      <p:grpSp>
        <p:nvGrpSpPr>
          <p:cNvPr id="4" name="组合 3"/>
          <p:cNvGrpSpPr/>
          <p:nvPr/>
        </p:nvGrpSpPr>
        <p:grpSpPr>
          <a:xfrm>
            <a:off x="3237903" y="4892534"/>
            <a:ext cx="1467906" cy="1467906"/>
            <a:chOff x="806888" y="4545013"/>
            <a:chExt cx="1405442" cy="1405442"/>
          </a:xfrm>
          <a:solidFill>
            <a:schemeClr val="accent2"/>
          </a:solidFill>
        </p:grpSpPr>
        <p:sp>
          <p:nvSpPr>
            <p:cNvPr id="5" name="椭圆 4"/>
            <p:cNvSpPr>
              <a:spLocks noChangeAspect="1"/>
            </p:cNvSpPr>
            <p:nvPr/>
          </p:nvSpPr>
          <p:spPr>
            <a:xfrm>
              <a:off x="806888" y="4545013"/>
              <a:ext cx="1405442" cy="14054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3"/>
            </a:p>
          </p:txBody>
        </p:sp>
        <p:sp>
          <p:nvSpPr>
            <p:cNvPr id="6" name="文本框 5"/>
            <p:cNvSpPr txBox="1"/>
            <p:nvPr/>
          </p:nvSpPr>
          <p:spPr>
            <a:xfrm>
              <a:off x="939127" y="5403926"/>
              <a:ext cx="1140964" cy="334585"/>
            </a:xfrm>
            <a:prstGeom prst="rect">
              <a:avLst/>
            </a:prstGeom>
            <a:noFill/>
          </p:spPr>
          <p:txBody>
            <a:bodyPr wrap="square" rtlCol="0">
              <a:spAutoFit/>
            </a:bodyPr>
            <a:lstStyle/>
            <a:p>
              <a:pPr algn="ctr"/>
              <a:r>
                <a:rPr kumimoji="1" lang="zh-CN" altLang="en-US" sz="1671" dirty="0">
                  <a:solidFill>
                    <a:schemeClr val="bg1"/>
                  </a:solidFill>
                  <a:latin typeface="微软雅黑"/>
                  <a:ea typeface="微软雅黑"/>
                  <a:cs typeface="微软雅黑"/>
                </a:rPr>
                <a:t>声纹鉴定</a:t>
              </a:r>
            </a:p>
          </p:txBody>
        </p:sp>
        <p:pic>
          <p:nvPicPr>
            <p:cNvPr id="7" name="图片 42" descr="未标题-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148" y="4775888"/>
              <a:ext cx="580923" cy="580923"/>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组合 7"/>
          <p:cNvGrpSpPr/>
          <p:nvPr/>
        </p:nvGrpSpPr>
        <p:grpSpPr>
          <a:xfrm>
            <a:off x="8059263" y="4892541"/>
            <a:ext cx="1467906" cy="1467907"/>
            <a:chOff x="6962054" y="4545015"/>
            <a:chExt cx="1405442" cy="1405443"/>
          </a:xfrm>
        </p:grpSpPr>
        <p:sp>
          <p:nvSpPr>
            <p:cNvPr id="9" name="椭圆 8"/>
            <p:cNvSpPr>
              <a:spLocks noChangeAspect="1"/>
            </p:cNvSpPr>
            <p:nvPr/>
          </p:nvSpPr>
          <p:spPr>
            <a:xfrm>
              <a:off x="6962054" y="4545015"/>
              <a:ext cx="1405442" cy="14054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3"/>
            </a:p>
          </p:txBody>
        </p:sp>
        <p:pic>
          <p:nvPicPr>
            <p:cNvPr id="10" name="图片 46" descr="未标题-4.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1809" y="4806474"/>
              <a:ext cx="560605" cy="59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文本框 10"/>
            <p:cNvSpPr txBox="1"/>
            <p:nvPr/>
          </p:nvSpPr>
          <p:spPr>
            <a:xfrm>
              <a:off x="7094293" y="5403926"/>
              <a:ext cx="1140964" cy="334585"/>
            </a:xfrm>
            <a:prstGeom prst="rect">
              <a:avLst/>
            </a:prstGeom>
            <a:noFill/>
          </p:spPr>
          <p:txBody>
            <a:bodyPr wrap="square" rtlCol="0">
              <a:spAutoFit/>
            </a:bodyPr>
            <a:lstStyle/>
            <a:p>
              <a:pPr algn="ctr"/>
              <a:r>
                <a:rPr kumimoji="1" lang="zh-CN" altLang="en-US" sz="1671" dirty="0">
                  <a:solidFill>
                    <a:schemeClr val="bg1"/>
                  </a:solidFill>
                  <a:latin typeface="微软雅黑"/>
                  <a:ea typeface="微软雅黑"/>
                  <a:cs typeface="微软雅黑"/>
                </a:rPr>
                <a:t>人脸验证</a:t>
              </a:r>
            </a:p>
          </p:txBody>
        </p:sp>
      </p:grpSp>
      <p:grpSp>
        <p:nvGrpSpPr>
          <p:cNvPr id="12" name="组合 11"/>
          <p:cNvGrpSpPr/>
          <p:nvPr/>
        </p:nvGrpSpPr>
        <p:grpSpPr>
          <a:xfrm>
            <a:off x="5648584" y="4892534"/>
            <a:ext cx="1467906" cy="1467906"/>
            <a:chOff x="3884471" y="4545013"/>
            <a:chExt cx="1405442" cy="1405442"/>
          </a:xfrm>
        </p:grpSpPr>
        <p:sp>
          <p:nvSpPr>
            <p:cNvPr id="13" name="椭圆 12"/>
            <p:cNvSpPr>
              <a:spLocks noChangeAspect="1"/>
            </p:cNvSpPr>
            <p:nvPr/>
          </p:nvSpPr>
          <p:spPr>
            <a:xfrm>
              <a:off x="3884471" y="4545013"/>
              <a:ext cx="1405442" cy="14054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3"/>
            </a:p>
          </p:txBody>
        </p:sp>
        <p:pic>
          <p:nvPicPr>
            <p:cNvPr id="14" name="图片 13" descr="未标题-1_03(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4116" y="4747477"/>
              <a:ext cx="666152" cy="590285"/>
            </a:xfrm>
            <a:prstGeom prst="rect">
              <a:avLst/>
            </a:prstGeom>
          </p:spPr>
        </p:pic>
        <p:sp>
          <p:nvSpPr>
            <p:cNvPr id="15" name="文本框 14"/>
            <p:cNvSpPr txBox="1"/>
            <p:nvPr/>
          </p:nvSpPr>
          <p:spPr>
            <a:xfrm>
              <a:off x="4016710" y="5403926"/>
              <a:ext cx="1140964" cy="334585"/>
            </a:xfrm>
            <a:prstGeom prst="rect">
              <a:avLst/>
            </a:prstGeom>
            <a:noFill/>
          </p:spPr>
          <p:txBody>
            <a:bodyPr wrap="square" rtlCol="0">
              <a:spAutoFit/>
            </a:bodyPr>
            <a:lstStyle/>
            <a:p>
              <a:pPr algn="ctr"/>
              <a:r>
                <a:rPr kumimoji="1" lang="zh-CN" altLang="en-US" sz="1671" dirty="0">
                  <a:solidFill>
                    <a:schemeClr val="bg1"/>
                  </a:solidFill>
                  <a:latin typeface="微软雅黑"/>
                  <a:ea typeface="微软雅黑"/>
                  <a:cs typeface="微软雅黑"/>
                </a:rPr>
                <a:t>家庭场景</a:t>
              </a:r>
            </a:p>
          </p:txBody>
        </p:sp>
      </p:grpSp>
      <p:sp>
        <p:nvSpPr>
          <p:cNvPr id="16" name="文本框 15"/>
          <p:cNvSpPr txBox="1"/>
          <p:nvPr/>
        </p:nvSpPr>
        <p:spPr>
          <a:xfrm>
            <a:off x="7219163" y="1693152"/>
            <a:ext cx="3579683" cy="2308324"/>
          </a:xfrm>
          <a:prstGeom prst="rect">
            <a:avLst/>
          </a:prstGeom>
          <a:noFill/>
        </p:spPr>
        <p:txBody>
          <a:bodyPr wrap="square" rtlCol="0">
            <a:spAutoFit/>
          </a:bodyPr>
          <a:lstStyle/>
          <a:p>
            <a:pPr marL="298430" indent="-298430">
              <a:lnSpc>
                <a:spcPct val="200000"/>
              </a:lnSpc>
              <a:buSzPct val="45000"/>
              <a:buFont typeface="Wingdings" charset="2"/>
              <a:buChar char="l"/>
            </a:pPr>
            <a:r>
              <a:rPr kumimoji="1" lang="zh-CN" altLang="en-US" sz="1800" dirty="0">
                <a:solidFill>
                  <a:srgbClr val="FFFFFF"/>
                </a:solidFill>
                <a:latin typeface="微软雅黑"/>
                <a:ea typeface="微软雅黑"/>
                <a:cs typeface="微软雅黑"/>
              </a:rPr>
              <a:t>混合验证，多维度降低误判断</a:t>
            </a:r>
            <a:endParaRPr kumimoji="1" lang="en-US" altLang="zh-CN" sz="1800" dirty="0">
              <a:solidFill>
                <a:srgbClr val="FFFFFF"/>
              </a:solidFill>
              <a:latin typeface="微软雅黑"/>
              <a:ea typeface="微软雅黑"/>
              <a:cs typeface="微软雅黑"/>
            </a:endParaRPr>
          </a:p>
          <a:p>
            <a:pPr marL="298430" indent="-298430">
              <a:lnSpc>
                <a:spcPct val="200000"/>
              </a:lnSpc>
              <a:buSzPct val="45000"/>
              <a:buFont typeface="Wingdings" charset="2"/>
              <a:buChar char="l"/>
            </a:pPr>
            <a:r>
              <a:rPr kumimoji="1" lang="zh-CN" altLang="en-US" sz="1800" dirty="0">
                <a:solidFill>
                  <a:srgbClr val="FFFFFF"/>
                </a:solidFill>
                <a:latin typeface="微软雅黑"/>
                <a:ea typeface="微软雅黑"/>
                <a:cs typeface="微软雅黑"/>
              </a:rPr>
              <a:t>家庭场景，聚焦鉴定范围，提升准确判断</a:t>
            </a:r>
            <a:endParaRPr kumimoji="1" lang="en-US" altLang="zh-CN" sz="1800" dirty="0">
              <a:solidFill>
                <a:srgbClr val="FFFFFF"/>
              </a:solidFill>
              <a:latin typeface="微软雅黑"/>
              <a:ea typeface="微软雅黑"/>
              <a:cs typeface="微软雅黑"/>
            </a:endParaRPr>
          </a:p>
          <a:p>
            <a:pPr marL="298430" indent="-298430">
              <a:lnSpc>
                <a:spcPct val="200000"/>
              </a:lnSpc>
              <a:buSzPct val="45000"/>
              <a:buFont typeface="Wingdings" charset="2"/>
              <a:buChar char="l"/>
            </a:pPr>
            <a:r>
              <a:rPr kumimoji="1" lang="zh-CN" altLang="en-US" sz="1800" dirty="0">
                <a:solidFill>
                  <a:srgbClr val="FFFFFF"/>
                </a:solidFill>
                <a:latin typeface="微软雅黑"/>
                <a:ea typeface="微软雅黑"/>
                <a:cs typeface="微软雅黑"/>
              </a:rPr>
              <a:t>云＋端一体化，快速稳定</a:t>
            </a:r>
          </a:p>
        </p:txBody>
      </p:sp>
    </p:spTree>
    <p:extLst>
      <p:ext uri="{BB962C8B-B14F-4D97-AF65-F5344CB8AC3E}">
        <p14:creationId xmlns:p14="http://schemas.microsoft.com/office/powerpoint/2010/main" val="368062674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p:cNvSpPr>
          <p:nvPr/>
        </p:nvSpPr>
        <p:spPr bwMode="auto">
          <a:xfrm>
            <a:off x="605905" y="315232"/>
            <a:ext cx="8235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28" tIns="35814" rIns="71628" bIns="35814" anchor="ctr"/>
          <a:lstStyle>
            <a:lvl1pPr defTabSz="954088">
              <a:lnSpc>
                <a:spcPct val="90000"/>
              </a:lnSpc>
              <a:spcBef>
                <a:spcPts val="1050"/>
              </a:spcBef>
              <a:buFont typeface="Arial" panose="020B0604020202020204" pitchFamily="34" charset="0"/>
              <a:buChar char="•"/>
              <a:defRPr sz="2900">
                <a:solidFill>
                  <a:schemeClr val="tx1"/>
                </a:solidFill>
                <a:latin typeface="Calibri" panose="020F0502020204030204" pitchFamily="34" charset="0"/>
                <a:ea typeface="等线" pitchFamily="2" charset="-122"/>
              </a:defRPr>
            </a:lvl1pPr>
            <a:lvl2pPr marL="742950" indent="-285750" defTabSz="954088">
              <a:lnSpc>
                <a:spcPct val="90000"/>
              </a:lnSpc>
              <a:spcBef>
                <a:spcPts val="525"/>
              </a:spcBef>
              <a:buFont typeface="Arial" panose="020B0604020202020204" pitchFamily="34" charset="0"/>
              <a:buChar char="•"/>
              <a:defRPr sz="2500">
                <a:solidFill>
                  <a:schemeClr val="tx1"/>
                </a:solidFill>
                <a:latin typeface="Calibri" panose="020F0502020204030204" pitchFamily="34" charset="0"/>
                <a:ea typeface="等线" pitchFamily="2" charset="-122"/>
              </a:defRPr>
            </a:lvl2pPr>
            <a:lvl3pPr marL="1143000" indent="-228600" defTabSz="954088">
              <a:lnSpc>
                <a:spcPct val="90000"/>
              </a:lnSpc>
              <a:spcBef>
                <a:spcPts val="525"/>
              </a:spcBef>
              <a:buFont typeface="Arial" panose="020B0604020202020204" pitchFamily="34" charset="0"/>
              <a:buChar char="•"/>
              <a:defRPr sz="2000">
                <a:solidFill>
                  <a:schemeClr val="tx1"/>
                </a:solidFill>
                <a:latin typeface="Calibri" panose="020F0502020204030204" pitchFamily="34" charset="0"/>
                <a:ea typeface="等线" pitchFamily="2" charset="-122"/>
              </a:defRPr>
            </a:lvl3pPr>
            <a:lvl4pPr marL="16002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4pPr>
            <a:lvl5pPr marL="2057400" indent="-228600" defTabSz="954088">
              <a:lnSpc>
                <a:spcPct val="90000"/>
              </a:lnSpc>
              <a:spcBef>
                <a:spcPts val="525"/>
              </a:spcBef>
              <a:buFont typeface="Arial" panose="020B0604020202020204" pitchFamily="34" charset="0"/>
              <a:buChar char="•"/>
              <a:defRPr>
                <a:solidFill>
                  <a:schemeClr val="tx1"/>
                </a:solidFill>
                <a:latin typeface="Calibri" panose="020F0502020204030204" pitchFamily="34" charset="0"/>
                <a:ea typeface="等线" pitchFamily="2" charset="-122"/>
              </a:defRPr>
            </a:lvl5pPr>
            <a:lvl6pPr marL="25146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6pPr>
            <a:lvl7pPr marL="29718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7pPr>
            <a:lvl8pPr marL="34290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8pPr>
            <a:lvl9pPr marL="3886200" indent="-228600" defTabSz="954088" eaLnBrk="0" fontAlgn="base" hangingPunct="0">
              <a:lnSpc>
                <a:spcPct val="90000"/>
              </a:lnSpc>
              <a:spcBef>
                <a:spcPts val="525"/>
              </a:spcBef>
              <a:spcAft>
                <a:spcPct val="0"/>
              </a:spcAft>
              <a:buFont typeface="Arial" panose="020B0604020202020204" pitchFamily="34" charset="0"/>
              <a:buChar char="•"/>
              <a:defRPr>
                <a:solidFill>
                  <a:schemeClr val="tx1"/>
                </a:solidFill>
                <a:latin typeface="Calibri" panose="020F0502020204030204" pitchFamily="34" charset="0"/>
                <a:ea typeface="等线" pitchFamily="2" charset="-122"/>
              </a:defRPr>
            </a:lvl9pPr>
          </a:lstStyle>
          <a:p>
            <a:pPr eaLnBrk="1" hangingPunct="1">
              <a:spcBef>
                <a:spcPct val="0"/>
              </a:spcBef>
              <a:buFontTx/>
              <a:buNone/>
            </a:pPr>
            <a:r>
              <a:rPr lang="zh-CN" altLang="en-US" sz="3600" dirty="0">
                <a:solidFill>
                  <a:schemeClr val="bg1"/>
                </a:solidFill>
                <a:latin typeface="微软雅黑" panose="020B0503020204020204" pitchFamily="34" charset="-122"/>
                <a:ea typeface="微软雅黑" panose="020B0503020204020204" pitchFamily="34" charset="-122"/>
              </a:rPr>
              <a:t>内容提要</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7651" name="内容占位符 2"/>
          <p:cNvSpPr>
            <a:spLocks noGrp="1"/>
          </p:cNvSpPr>
          <p:nvPr>
            <p:ph idx="1"/>
          </p:nvPr>
        </p:nvSpPr>
        <p:spPr>
          <a:xfrm>
            <a:off x="3927928" y="2044423"/>
            <a:ext cx="8942387" cy="3602038"/>
          </a:xfrm>
        </p:spPr>
        <p:txBody>
          <a:bodyPr anchor="ctr">
            <a:normAutofit lnSpcReduction="10000"/>
          </a:bodyPr>
          <a:lstStyle/>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讯飞开放平台介绍</a:t>
            </a:r>
            <a:endParaRPr lang="en-US" altLang="zh-CN" sz="3200" b="1" dirty="0">
              <a:solidFill>
                <a:schemeClr val="bg1"/>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rgbClr val="00B0F0"/>
                </a:solidFill>
                <a:latin typeface="微软雅黑" panose="020B0503020204020204" pitchFamily="34" charset="-122"/>
                <a:ea typeface="微软雅黑" panose="020B0503020204020204" pitchFamily="34" charset="-122"/>
              </a:rPr>
              <a:t>语音</a:t>
            </a:r>
            <a:r>
              <a:rPr lang="en-US" altLang="zh-CN" sz="3200" b="1" dirty="0">
                <a:solidFill>
                  <a:srgbClr val="00B0F0"/>
                </a:solidFill>
                <a:latin typeface="微软雅黑" panose="020B0503020204020204" pitchFamily="34" charset="-122"/>
                <a:ea typeface="微软雅黑" panose="020B0503020204020204" pitchFamily="34" charset="-122"/>
              </a:rPr>
              <a:t>H5</a:t>
            </a:r>
            <a:r>
              <a:rPr lang="zh-CN" altLang="en-US" sz="3200" b="1" dirty="0">
                <a:solidFill>
                  <a:srgbClr val="00B0F0"/>
                </a:solidFill>
                <a:latin typeface="微软雅黑" panose="020B0503020204020204" pitchFamily="34" charset="-122"/>
                <a:ea typeface="微软雅黑" panose="020B0503020204020204" pitchFamily="34" charset="-122"/>
              </a:rPr>
              <a:t>案例展示</a:t>
            </a:r>
            <a:endParaRPr lang="en-US" altLang="zh-CN" sz="3200" b="1" dirty="0">
              <a:solidFill>
                <a:srgbClr val="00B0F0"/>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如何在</a:t>
            </a:r>
            <a:r>
              <a:rPr lang="en-US" altLang="zh-CN" sz="3200" b="1" dirty="0">
                <a:solidFill>
                  <a:schemeClr val="bg1"/>
                </a:solidFill>
                <a:latin typeface="微软雅黑" panose="020B0503020204020204" pitchFamily="34" charset="-122"/>
                <a:ea typeface="微软雅黑" panose="020B0503020204020204" pitchFamily="34" charset="-122"/>
              </a:rPr>
              <a:t>H5</a:t>
            </a:r>
            <a:r>
              <a:rPr lang="zh-CN" altLang="en-US" sz="3200" b="1" dirty="0">
                <a:solidFill>
                  <a:schemeClr val="bg1"/>
                </a:solidFill>
                <a:latin typeface="微软雅黑" panose="020B0503020204020204" pitchFamily="34" charset="-122"/>
                <a:ea typeface="微软雅黑" panose="020B0503020204020204" pitchFamily="34" charset="-122"/>
              </a:rPr>
              <a:t>中使用语音</a:t>
            </a:r>
            <a:endParaRPr lang="en-US" altLang="zh-CN" sz="3200" b="1" dirty="0">
              <a:solidFill>
                <a:schemeClr val="bg1"/>
              </a:solidFill>
              <a:latin typeface="微软雅黑" panose="020B0503020204020204" pitchFamily="34" charset="-122"/>
              <a:ea typeface="微软雅黑" panose="020B0503020204020204" pitchFamily="34" charset="-122"/>
            </a:endParaRPr>
          </a:p>
          <a:p>
            <a:pPr marL="457189" indent="-457189" algn="l" eaLnBrk="1" hangingPunct="1">
              <a:lnSpc>
                <a:spcPct val="150000"/>
              </a:lnSpc>
              <a:spcAft>
                <a:spcPts val="600"/>
              </a:spcAft>
            </a:pPr>
            <a:r>
              <a:rPr lang="zh-CN" altLang="en-US" sz="3200" b="1" dirty="0">
                <a:solidFill>
                  <a:schemeClr val="bg1"/>
                </a:solidFill>
                <a:latin typeface="微软雅黑" panose="020B0503020204020204" pitchFamily="34" charset="-122"/>
                <a:ea typeface="微软雅黑" panose="020B0503020204020204" pitchFamily="34" charset="-122"/>
              </a:rPr>
              <a:t>成为讯飞合作伙伴</a:t>
            </a:r>
          </a:p>
        </p:txBody>
      </p:sp>
      <p:sp>
        <p:nvSpPr>
          <p:cNvPr id="4" name="MH_Other_1"/>
          <p:cNvSpPr/>
          <p:nvPr>
            <p:custDataLst>
              <p:tags r:id="rId1"/>
            </p:custDataLst>
          </p:nvPr>
        </p:nvSpPr>
        <p:spPr>
          <a:xfrm rot="2700000">
            <a:off x="3157785" y="2189001"/>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5" name="MH_Other_2"/>
          <p:cNvSpPr/>
          <p:nvPr>
            <p:custDataLst>
              <p:tags r:id="rId2"/>
            </p:custDataLst>
          </p:nvPr>
        </p:nvSpPr>
        <p:spPr>
          <a:xfrm rot="2700000">
            <a:off x="3232770" y="2264946"/>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271183" y="2266125"/>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8" name="MH_Other_1"/>
          <p:cNvSpPr/>
          <p:nvPr>
            <p:custDataLst>
              <p:tags r:id="rId3"/>
            </p:custDataLst>
          </p:nvPr>
        </p:nvSpPr>
        <p:spPr>
          <a:xfrm rot="2700000">
            <a:off x="3151159" y="316634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9" name="MH_Other_2"/>
          <p:cNvSpPr/>
          <p:nvPr>
            <p:custDataLst>
              <p:tags r:id="rId4"/>
            </p:custDataLst>
          </p:nvPr>
        </p:nvSpPr>
        <p:spPr>
          <a:xfrm rot="2700000">
            <a:off x="3226144" y="3242295"/>
            <a:ext cx="389107" cy="4026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264556" y="324347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11" name="MH_Other_1"/>
          <p:cNvSpPr/>
          <p:nvPr>
            <p:custDataLst>
              <p:tags r:id="rId5"/>
            </p:custDataLst>
          </p:nvPr>
        </p:nvSpPr>
        <p:spPr>
          <a:xfrm rot="2700000">
            <a:off x="3144532" y="411387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12" name="MH_Other_2"/>
          <p:cNvSpPr/>
          <p:nvPr>
            <p:custDataLst>
              <p:tags r:id="rId6"/>
            </p:custDataLst>
          </p:nvPr>
        </p:nvSpPr>
        <p:spPr>
          <a:xfrm rot="2700000">
            <a:off x="3219517" y="4189825"/>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3257930" y="419100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14" name="MH_Other_1"/>
          <p:cNvSpPr/>
          <p:nvPr>
            <p:custDataLst>
              <p:tags r:id="rId7"/>
            </p:custDataLst>
          </p:nvPr>
        </p:nvSpPr>
        <p:spPr>
          <a:xfrm rot="2700000">
            <a:off x="3147847" y="5061398"/>
            <a:ext cx="537978" cy="556024"/>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984">
              <a:latin typeface="微软雅黑" panose="020B0503020204020204" pitchFamily="34" charset="-122"/>
              <a:ea typeface="微软雅黑" panose="020B0503020204020204" pitchFamily="34" charset="-122"/>
            </a:endParaRPr>
          </a:p>
        </p:txBody>
      </p:sp>
      <p:sp>
        <p:nvSpPr>
          <p:cNvPr id="15" name="MH_Other_2"/>
          <p:cNvSpPr/>
          <p:nvPr>
            <p:custDataLst>
              <p:tags r:id="rId8"/>
            </p:custDataLst>
          </p:nvPr>
        </p:nvSpPr>
        <p:spPr>
          <a:xfrm rot="2700000">
            <a:off x="3222832" y="5137344"/>
            <a:ext cx="389107" cy="40263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fontAlgn="auto">
              <a:spcBef>
                <a:spcPts val="0"/>
              </a:spcBef>
              <a:spcAft>
                <a:spcPts val="0"/>
              </a:spcAft>
              <a:defRPr/>
            </a:pPr>
            <a:endParaRPr lang="zh-CN" altLang="en-US" sz="2507" dirty="0">
              <a:solidFill>
                <a:srgbClr val="FFFFFF"/>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261244" y="5138523"/>
            <a:ext cx="335348" cy="384721"/>
          </a:xfrm>
          <a:prstGeom prst="rect">
            <a:avLst/>
          </a:prstGeom>
          <a:noFill/>
        </p:spPr>
        <p:txBody>
          <a:bodyPr wrap="none" rtlCol="0">
            <a:spAutoFit/>
          </a:bodyPr>
          <a:lstStyle/>
          <a:p>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723104142"/>
  <p:tag name="MH_LIBRARY" val="GRAPHIC"/>
  <p:tag name="MH_TYPE" val="Other"/>
  <p:tag name="MH_ORDER" val="1"/>
</p:tagLst>
</file>

<file path=ppt/theme/theme1.xml><?xml version="1.0" encoding="utf-8"?>
<a:theme xmlns:a="http://schemas.openxmlformats.org/drawingml/2006/main" name="1_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37630</TotalTime>
  <Words>2886</Words>
  <Application>Microsoft Office PowerPoint</Application>
  <PresentationFormat>自定义</PresentationFormat>
  <Paragraphs>271</Paragraphs>
  <Slides>24</Slides>
  <Notes>22</Notes>
  <HiddenSlides>0</HiddenSlides>
  <MMClips>4</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24</vt:i4>
      </vt:variant>
    </vt:vector>
  </HeadingPairs>
  <TitlesOfParts>
    <vt:vector size="40" baseType="lpstr">
      <vt:lpstr>Broadway</vt:lpstr>
      <vt:lpstr>等线</vt:lpstr>
      <vt:lpstr>方正大黑简体</vt:lpstr>
      <vt:lpstr>华文细黑</vt:lpstr>
      <vt:lpstr>宋体</vt:lpstr>
      <vt:lpstr>微软雅黑</vt:lpstr>
      <vt:lpstr>微软雅黑</vt:lpstr>
      <vt:lpstr>Arial</vt:lpstr>
      <vt:lpstr>Calibri</vt:lpstr>
      <vt:lpstr>Calibri Light</vt:lpstr>
      <vt:lpstr>Times New Roman</vt:lpstr>
      <vt:lpstr>Wingdings</vt:lpstr>
      <vt:lpstr>1_默认设计模板</vt:lpstr>
      <vt:lpstr>自定义设计方案</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科大讯飞</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clzhao</cp:lastModifiedBy>
  <cp:revision>3174</cp:revision>
  <dcterms:created xsi:type="dcterms:W3CDTF">2002-06-06T11:56:04Z</dcterms:created>
  <dcterms:modified xsi:type="dcterms:W3CDTF">2016-11-18T09:15:31Z</dcterms:modified>
</cp:coreProperties>
</file>